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Cabin"/>
      <p:regular r:id="rId16"/>
      <p:bold r:id="rId17"/>
      <p:italic r:id="rId18"/>
      <p:boldItalic r:id="rId19"/>
    </p:embeddedFont>
    <p:embeddedFont>
      <p:font typeface="Lexend Deca"/>
      <p:regular r:id="rId20"/>
    </p:embeddedFont>
    <p:embeddedFont>
      <p:font typeface="Comfortaa"/>
      <p:regular r:id="rId21"/>
      <p:bold r:id="rId22"/>
    </p:embeddedFont>
    <p:embeddedFont>
      <p:font typeface="Handlee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exendDeca-regular.fntdata"/><Relationship Id="rId22" Type="http://schemas.openxmlformats.org/officeDocument/2006/relationships/font" Target="fonts/Comfortaa-bold.fntdata"/><Relationship Id="rId21" Type="http://schemas.openxmlformats.org/officeDocument/2006/relationships/font" Target="fonts/Comfortaa-regular.fntdata"/><Relationship Id="rId23" Type="http://schemas.openxmlformats.org/officeDocument/2006/relationships/font" Target="fonts/Handle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abin-bold.fntdata"/><Relationship Id="rId16" Type="http://schemas.openxmlformats.org/officeDocument/2006/relationships/font" Target="fonts/Cabin-regular.fntdata"/><Relationship Id="rId19" Type="http://schemas.openxmlformats.org/officeDocument/2006/relationships/font" Target="fonts/Cabin-boldItalic.fntdata"/><Relationship Id="rId18" Type="http://schemas.openxmlformats.org/officeDocument/2006/relationships/font" Target="fonts/Cabin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e952e3ec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e952e3ec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e952e3ece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e952e3ece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e952e3ece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e952e3ece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e952e3ece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e952e3ece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e952e3ece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e952e3ece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e952e3ece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e952e3ece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e952e3ece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e952e3ece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e952e3ece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e952e3ece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8e952e3ece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8e952e3ece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e952e3ece_0_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e952e3ece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9.xml"/><Relationship Id="rId10" Type="http://schemas.openxmlformats.org/officeDocument/2006/relationships/slide" Target="/ppt/slides/slide7.xml"/><Relationship Id="rId13" Type="http://schemas.openxmlformats.org/officeDocument/2006/relationships/slide" Target="/ppt/slides/slide1.xml"/><Relationship Id="rId12" Type="http://schemas.openxmlformats.org/officeDocument/2006/relationships/slide" Target="/ppt/slides/slide10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slide" Target="/ppt/slides/slide6.xml"/><Relationship Id="rId15" Type="http://schemas.openxmlformats.org/officeDocument/2006/relationships/image" Target="../media/image4.png"/><Relationship Id="rId14" Type="http://schemas.openxmlformats.org/officeDocument/2006/relationships/slide" Target="/ppt/slides/slide2.xml"/><Relationship Id="rId17" Type="http://schemas.openxmlformats.org/officeDocument/2006/relationships/image" Target="../media/image12.png"/><Relationship Id="rId16" Type="http://schemas.openxmlformats.org/officeDocument/2006/relationships/hyperlink" Target="https://www.schoology.com/" TargetMode="External"/><Relationship Id="rId5" Type="http://schemas.openxmlformats.org/officeDocument/2006/relationships/slide" Target="/ppt/slides/slide3.xml"/><Relationship Id="rId6" Type="http://schemas.openxmlformats.org/officeDocument/2006/relationships/slide" Target="/ppt/slides/slide4.xml"/><Relationship Id="rId7" Type="http://schemas.openxmlformats.org/officeDocument/2006/relationships/slide" Target="/ppt/slides/slide8.xml"/><Relationship Id="rId8" Type="http://schemas.openxmlformats.org/officeDocument/2006/relationships/slide" Target="/ppt/slides/slide5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slide" Target="/ppt/slides/slide3.xml"/><Relationship Id="rId9" Type="http://schemas.openxmlformats.org/officeDocument/2006/relationships/slide" Target="/ppt/slides/slide7.xml"/><Relationship Id="rId5" Type="http://schemas.openxmlformats.org/officeDocument/2006/relationships/slide" Target="/ppt/slides/slide4.xml"/><Relationship Id="rId6" Type="http://schemas.openxmlformats.org/officeDocument/2006/relationships/slide" Target="/ppt/slides/slide8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Relationship Id="rId11" Type="http://schemas.openxmlformats.org/officeDocument/2006/relationships/slide" Target="/ppt/slides/slide10.xml"/><Relationship Id="rId10" Type="http://schemas.openxmlformats.org/officeDocument/2006/relationships/slide" Target="/ppt/slides/slide9.xml"/><Relationship Id="rId13" Type="http://schemas.openxmlformats.org/officeDocument/2006/relationships/image" Target="../media/image4.png"/><Relationship Id="rId12" Type="http://schemas.openxmlformats.org/officeDocument/2006/relationships/slide" Target="/ppt/slides/slide2.xml"/><Relationship Id="rId15" Type="http://schemas.openxmlformats.org/officeDocument/2006/relationships/image" Target="../media/image12.png"/><Relationship Id="rId14" Type="http://schemas.openxmlformats.org/officeDocument/2006/relationships/hyperlink" Target="https://www.schoology.com/" TargetMode="External"/><Relationship Id="rId17" Type="http://schemas.openxmlformats.org/officeDocument/2006/relationships/image" Target="../media/image14.jpg"/><Relationship Id="rId16" Type="http://schemas.openxmlformats.org/officeDocument/2006/relationships/hyperlink" Target="http://www.youtube.com/watch?v=I3fcz1DBrX0" TargetMode="External"/><Relationship Id="rId19" Type="http://schemas.openxmlformats.org/officeDocument/2006/relationships/image" Target="../media/image2.png"/><Relationship Id="rId18" Type="http://schemas.openxmlformats.org/officeDocument/2006/relationships/hyperlink" Target="https://support.schoology.com/hc/en-us/articles/201000873-Parent-Guide" TargetMode="External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.xml"/><Relationship Id="rId22" Type="http://schemas.openxmlformats.org/officeDocument/2006/relationships/slide" Target="/ppt/slides/slide6.xml"/><Relationship Id="rId21" Type="http://schemas.openxmlformats.org/officeDocument/2006/relationships/slide" Target="/ppt/slides/slide6.xml"/><Relationship Id="rId24" Type="http://schemas.openxmlformats.org/officeDocument/2006/relationships/slide" Target="/ppt/slides/slide7.xml"/><Relationship Id="rId23" Type="http://schemas.openxmlformats.org/officeDocument/2006/relationships/slide" Target="/ppt/slides/slide7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slide" Target="/ppt/slides/slide3.xml"/><Relationship Id="rId9" Type="http://schemas.openxmlformats.org/officeDocument/2006/relationships/slide" Target="/ppt/slides/slide7.xml"/><Relationship Id="rId26" Type="http://schemas.openxmlformats.org/officeDocument/2006/relationships/slide" Target="/ppt/slides/slide8.xml"/><Relationship Id="rId25" Type="http://schemas.openxmlformats.org/officeDocument/2006/relationships/slide" Target="/ppt/slides/slide8.xml"/><Relationship Id="rId28" Type="http://schemas.openxmlformats.org/officeDocument/2006/relationships/slide" Target="/ppt/slides/slide9.xml"/><Relationship Id="rId27" Type="http://schemas.openxmlformats.org/officeDocument/2006/relationships/slide" Target="/ppt/slides/slide9.xml"/><Relationship Id="rId5" Type="http://schemas.openxmlformats.org/officeDocument/2006/relationships/slide" Target="/ppt/slides/slide4.xml"/><Relationship Id="rId6" Type="http://schemas.openxmlformats.org/officeDocument/2006/relationships/slide" Target="/ppt/slides/slide8.xml"/><Relationship Id="rId29" Type="http://schemas.openxmlformats.org/officeDocument/2006/relationships/slide" Target="/ppt/slides/slide10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Relationship Id="rId31" Type="http://schemas.openxmlformats.org/officeDocument/2006/relationships/slide" Target="/ppt/slides/slide10.xml"/><Relationship Id="rId30" Type="http://schemas.openxmlformats.org/officeDocument/2006/relationships/slide" Target="/ppt/slides/slide10.xml"/><Relationship Id="rId11" Type="http://schemas.openxmlformats.org/officeDocument/2006/relationships/slide" Target="/ppt/slides/slide10.xml"/><Relationship Id="rId33" Type="http://schemas.openxmlformats.org/officeDocument/2006/relationships/image" Target="../media/image4.png"/><Relationship Id="rId10" Type="http://schemas.openxmlformats.org/officeDocument/2006/relationships/slide" Target="/ppt/slides/slide9.xml"/><Relationship Id="rId32" Type="http://schemas.openxmlformats.org/officeDocument/2006/relationships/slide" Target="/ppt/slides/slide2.xml"/><Relationship Id="rId13" Type="http://schemas.openxmlformats.org/officeDocument/2006/relationships/slide" Target="/ppt/slides/slide3.xml"/><Relationship Id="rId35" Type="http://schemas.openxmlformats.org/officeDocument/2006/relationships/image" Target="../media/image12.png"/><Relationship Id="rId12" Type="http://schemas.openxmlformats.org/officeDocument/2006/relationships/slide" Target="/ppt/slides/slide3.xml"/><Relationship Id="rId34" Type="http://schemas.openxmlformats.org/officeDocument/2006/relationships/hyperlink" Target="https://www.schoology.com/" TargetMode="External"/><Relationship Id="rId15" Type="http://schemas.openxmlformats.org/officeDocument/2006/relationships/slide" Target="/ppt/slides/slide4.xml"/><Relationship Id="rId37" Type="http://schemas.openxmlformats.org/officeDocument/2006/relationships/image" Target="../media/image2.png"/><Relationship Id="rId14" Type="http://schemas.openxmlformats.org/officeDocument/2006/relationships/slide" Target="/ppt/slides/slide4.xml"/><Relationship Id="rId36" Type="http://schemas.openxmlformats.org/officeDocument/2006/relationships/hyperlink" Target="https://support.schoology.com/hc/en-us/articles/201000873-Parent-Guide" TargetMode="External"/><Relationship Id="rId17" Type="http://schemas.openxmlformats.org/officeDocument/2006/relationships/slide" Target="/ppt/slides/slide5.xml"/><Relationship Id="rId16" Type="http://schemas.openxmlformats.org/officeDocument/2006/relationships/slide" Target="/ppt/slides/slide4.xml"/><Relationship Id="rId19" Type="http://schemas.openxmlformats.org/officeDocument/2006/relationships/slide" Target="/ppt/slides/slide5.xml"/><Relationship Id="rId18" Type="http://schemas.openxmlformats.org/officeDocument/2006/relationships/slide" Target="/ppt/slides/slide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slide" Target="/ppt/slides/slide3.xml"/><Relationship Id="rId9" Type="http://schemas.openxmlformats.org/officeDocument/2006/relationships/slide" Target="/ppt/slides/slide7.xml"/><Relationship Id="rId5" Type="http://schemas.openxmlformats.org/officeDocument/2006/relationships/slide" Target="/ppt/slides/slide4.xml"/><Relationship Id="rId6" Type="http://schemas.openxmlformats.org/officeDocument/2006/relationships/slide" Target="/ppt/slides/slide8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Relationship Id="rId11" Type="http://schemas.openxmlformats.org/officeDocument/2006/relationships/slide" Target="/ppt/slides/slide10.xml"/><Relationship Id="rId10" Type="http://schemas.openxmlformats.org/officeDocument/2006/relationships/slide" Target="/ppt/slides/slide9.xml"/><Relationship Id="rId13" Type="http://schemas.openxmlformats.org/officeDocument/2006/relationships/image" Target="../media/image4.png"/><Relationship Id="rId12" Type="http://schemas.openxmlformats.org/officeDocument/2006/relationships/slide" Target="/ppt/slides/slide2.xml"/><Relationship Id="rId15" Type="http://schemas.openxmlformats.org/officeDocument/2006/relationships/image" Target="../media/image3.gif"/><Relationship Id="rId14" Type="http://schemas.openxmlformats.org/officeDocument/2006/relationships/hyperlink" Target="https://www.schoology.com/" TargetMode="External"/><Relationship Id="rId17" Type="http://schemas.openxmlformats.org/officeDocument/2006/relationships/image" Target="../media/image12.png"/><Relationship Id="rId16" Type="http://schemas.openxmlformats.org/officeDocument/2006/relationships/hyperlink" Target="https://www.schoology.com/" TargetMode="External"/><Relationship Id="rId19" Type="http://schemas.openxmlformats.org/officeDocument/2006/relationships/image" Target="../media/image2.png"/><Relationship Id="rId18" Type="http://schemas.openxmlformats.org/officeDocument/2006/relationships/hyperlink" Target="https://support.schoology.com/hc/en-us/articles/201000873-Parent-Guid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slide" Target="/ppt/slides/slide3.xml"/><Relationship Id="rId9" Type="http://schemas.openxmlformats.org/officeDocument/2006/relationships/slide" Target="/ppt/slides/slide7.xml"/><Relationship Id="rId5" Type="http://schemas.openxmlformats.org/officeDocument/2006/relationships/slide" Target="/ppt/slides/slide4.xml"/><Relationship Id="rId6" Type="http://schemas.openxmlformats.org/officeDocument/2006/relationships/slide" Target="/ppt/slides/slide8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Relationship Id="rId11" Type="http://schemas.openxmlformats.org/officeDocument/2006/relationships/slide" Target="/ppt/slides/slide10.xml"/><Relationship Id="rId10" Type="http://schemas.openxmlformats.org/officeDocument/2006/relationships/slide" Target="/ppt/slides/slide9.xml"/><Relationship Id="rId13" Type="http://schemas.openxmlformats.org/officeDocument/2006/relationships/image" Target="../media/image4.png"/><Relationship Id="rId12" Type="http://schemas.openxmlformats.org/officeDocument/2006/relationships/slide" Target="/ppt/slides/slide2.xml"/><Relationship Id="rId15" Type="http://schemas.openxmlformats.org/officeDocument/2006/relationships/hyperlink" Target="https://www.schoology.com/" TargetMode="External"/><Relationship Id="rId14" Type="http://schemas.openxmlformats.org/officeDocument/2006/relationships/image" Target="../media/image6.gif"/><Relationship Id="rId17" Type="http://schemas.openxmlformats.org/officeDocument/2006/relationships/hyperlink" Target="https://support.schoology.com/hc/en-us/articles/201000873-Parent-Guide" TargetMode="External"/><Relationship Id="rId16" Type="http://schemas.openxmlformats.org/officeDocument/2006/relationships/image" Target="../media/image12.png"/><Relationship Id="rId18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slide" Target="/ppt/slides/slide3.xml"/><Relationship Id="rId9" Type="http://schemas.openxmlformats.org/officeDocument/2006/relationships/slide" Target="/ppt/slides/slide7.xml"/><Relationship Id="rId5" Type="http://schemas.openxmlformats.org/officeDocument/2006/relationships/slide" Target="/ppt/slides/slide4.xml"/><Relationship Id="rId6" Type="http://schemas.openxmlformats.org/officeDocument/2006/relationships/slide" Target="/ppt/slides/slide8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Relationship Id="rId11" Type="http://schemas.openxmlformats.org/officeDocument/2006/relationships/slide" Target="/ppt/slides/slide2.xml"/><Relationship Id="rId10" Type="http://schemas.openxmlformats.org/officeDocument/2006/relationships/slide" Target="/ppt/slides/slide10.xml"/><Relationship Id="rId13" Type="http://schemas.openxmlformats.org/officeDocument/2006/relationships/hyperlink" Target="https://www.schoology.com/" TargetMode="External"/><Relationship Id="rId12" Type="http://schemas.openxmlformats.org/officeDocument/2006/relationships/image" Target="../media/image4.png"/><Relationship Id="rId15" Type="http://schemas.openxmlformats.org/officeDocument/2006/relationships/hyperlink" Target="http://www.youtube.com/watch?v=r21kp1J-j90" TargetMode="External"/><Relationship Id="rId14" Type="http://schemas.openxmlformats.org/officeDocument/2006/relationships/image" Target="../media/image12.png"/><Relationship Id="rId17" Type="http://schemas.openxmlformats.org/officeDocument/2006/relationships/hyperlink" Target="https://support.schoology.com/hc/en-us/articles/201000873-Parent-Guide" TargetMode="External"/><Relationship Id="rId16" Type="http://schemas.openxmlformats.org/officeDocument/2006/relationships/image" Target="../media/image11.jpg"/><Relationship Id="rId18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slide" Target="/ppt/slides/slide3.xml"/><Relationship Id="rId9" Type="http://schemas.openxmlformats.org/officeDocument/2006/relationships/slide" Target="/ppt/slides/slide7.xml"/><Relationship Id="rId5" Type="http://schemas.openxmlformats.org/officeDocument/2006/relationships/slide" Target="/ppt/slides/slide4.xml"/><Relationship Id="rId6" Type="http://schemas.openxmlformats.org/officeDocument/2006/relationships/slide" Target="/ppt/slides/slide8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Relationship Id="rId11" Type="http://schemas.openxmlformats.org/officeDocument/2006/relationships/slide" Target="/ppt/slides/slide10.xml"/><Relationship Id="rId10" Type="http://schemas.openxmlformats.org/officeDocument/2006/relationships/slide" Target="/ppt/slides/slide9.xml"/><Relationship Id="rId13" Type="http://schemas.openxmlformats.org/officeDocument/2006/relationships/image" Target="../media/image4.png"/><Relationship Id="rId12" Type="http://schemas.openxmlformats.org/officeDocument/2006/relationships/slide" Target="/ppt/slides/slide2.xml"/><Relationship Id="rId15" Type="http://schemas.openxmlformats.org/officeDocument/2006/relationships/image" Target="../media/image12.png"/><Relationship Id="rId14" Type="http://schemas.openxmlformats.org/officeDocument/2006/relationships/hyperlink" Target="https://www.schoology.com/" TargetMode="External"/><Relationship Id="rId17" Type="http://schemas.openxmlformats.org/officeDocument/2006/relationships/hyperlink" Target="http://www.youtube.com/watch?v=w8QgDGZ0CxA" TargetMode="External"/><Relationship Id="rId16" Type="http://schemas.openxmlformats.org/officeDocument/2006/relationships/image" Target="../media/image10.png"/><Relationship Id="rId19" Type="http://schemas.openxmlformats.org/officeDocument/2006/relationships/hyperlink" Target="https://support.schoology.com/hc/en-us/articles/201000873-Parent-Guide" TargetMode="External"/><Relationship Id="rId18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slide" Target="/ppt/slides/slide3.xml"/><Relationship Id="rId9" Type="http://schemas.openxmlformats.org/officeDocument/2006/relationships/slide" Target="/ppt/slides/slide7.xml"/><Relationship Id="rId5" Type="http://schemas.openxmlformats.org/officeDocument/2006/relationships/slide" Target="/ppt/slides/slide4.xml"/><Relationship Id="rId6" Type="http://schemas.openxmlformats.org/officeDocument/2006/relationships/slide" Target="/ppt/slides/slide8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Relationship Id="rId11" Type="http://schemas.openxmlformats.org/officeDocument/2006/relationships/slide" Target="/ppt/slides/slide10.xml"/><Relationship Id="rId10" Type="http://schemas.openxmlformats.org/officeDocument/2006/relationships/slide" Target="/ppt/slides/slide9.xml"/><Relationship Id="rId13" Type="http://schemas.openxmlformats.org/officeDocument/2006/relationships/image" Target="../media/image4.png"/><Relationship Id="rId12" Type="http://schemas.openxmlformats.org/officeDocument/2006/relationships/slide" Target="/ppt/slides/slide2.xml"/><Relationship Id="rId15" Type="http://schemas.openxmlformats.org/officeDocument/2006/relationships/image" Target="../media/image12.png"/><Relationship Id="rId14" Type="http://schemas.openxmlformats.org/officeDocument/2006/relationships/hyperlink" Target="https://www.schoology.com/" TargetMode="External"/><Relationship Id="rId17" Type="http://schemas.openxmlformats.org/officeDocument/2006/relationships/image" Target="../media/image13.jpg"/><Relationship Id="rId16" Type="http://schemas.openxmlformats.org/officeDocument/2006/relationships/hyperlink" Target="http://www.youtube.com/watch?v=NKN2wnnJFK0" TargetMode="External"/><Relationship Id="rId19" Type="http://schemas.openxmlformats.org/officeDocument/2006/relationships/image" Target="../media/image2.png"/><Relationship Id="rId18" Type="http://schemas.openxmlformats.org/officeDocument/2006/relationships/hyperlink" Target="https://support.schoology.com/hc/en-us/articles/201000873-Parent-Guide" TargetMode="External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slide" Target="/ppt/slides/slide3.xml"/><Relationship Id="rId9" Type="http://schemas.openxmlformats.org/officeDocument/2006/relationships/slide" Target="/ppt/slides/slide7.xml"/><Relationship Id="rId5" Type="http://schemas.openxmlformats.org/officeDocument/2006/relationships/slide" Target="/ppt/slides/slide4.xml"/><Relationship Id="rId6" Type="http://schemas.openxmlformats.org/officeDocument/2006/relationships/slide" Target="/ppt/slides/slide8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Relationship Id="rId11" Type="http://schemas.openxmlformats.org/officeDocument/2006/relationships/slide" Target="/ppt/slides/slide10.xml"/><Relationship Id="rId10" Type="http://schemas.openxmlformats.org/officeDocument/2006/relationships/slide" Target="/ppt/slides/slide9.xml"/><Relationship Id="rId13" Type="http://schemas.openxmlformats.org/officeDocument/2006/relationships/image" Target="../media/image4.png"/><Relationship Id="rId12" Type="http://schemas.openxmlformats.org/officeDocument/2006/relationships/slide" Target="/ppt/slides/slide2.xml"/><Relationship Id="rId15" Type="http://schemas.openxmlformats.org/officeDocument/2006/relationships/image" Target="../media/image12.png"/><Relationship Id="rId14" Type="http://schemas.openxmlformats.org/officeDocument/2006/relationships/hyperlink" Target="https://www.schoology.com/" TargetMode="External"/><Relationship Id="rId17" Type="http://schemas.openxmlformats.org/officeDocument/2006/relationships/hyperlink" Target="http://www.youtube.com/watch?v=bCVBrTaqRDg" TargetMode="External"/><Relationship Id="rId16" Type="http://schemas.openxmlformats.org/officeDocument/2006/relationships/image" Target="../media/image15.png"/><Relationship Id="rId19" Type="http://schemas.openxmlformats.org/officeDocument/2006/relationships/hyperlink" Target="https://support.schoology.com/hc/en-us/articles/201000873-Parent-Guide" TargetMode="External"/><Relationship Id="rId18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slide" Target="/ppt/slides/slide3.xml"/><Relationship Id="rId9" Type="http://schemas.openxmlformats.org/officeDocument/2006/relationships/slide" Target="/ppt/slides/slide7.xml"/><Relationship Id="rId5" Type="http://schemas.openxmlformats.org/officeDocument/2006/relationships/slide" Target="/ppt/slides/slide4.xml"/><Relationship Id="rId6" Type="http://schemas.openxmlformats.org/officeDocument/2006/relationships/slide" Target="/ppt/slides/slide8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Relationship Id="rId11" Type="http://schemas.openxmlformats.org/officeDocument/2006/relationships/slide" Target="/ppt/slides/slide10.xml"/><Relationship Id="rId10" Type="http://schemas.openxmlformats.org/officeDocument/2006/relationships/slide" Target="/ppt/slides/slide9.xml"/><Relationship Id="rId13" Type="http://schemas.openxmlformats.org/officeDocument/2006/relationships/image" Target="../media/image4.png"/><Relationship Id="rId12" Type="http://schemas.openxmlformats.org/officeDocument/2006/relationships/slide" Target="/ppt/slides/slide2.xml"/><Relationship Id="rId15" Type="http://schemas.openxmlformats.org/officeDocument/2006/relationships/image" Target="../media/image12.png"/><Relationship Id="rId14" Type="http://schemas.openxmlformats.org/officeDocument/2006/relationships/hyperlink" Target="https://www.schoology.com/" TargetMode="External"/><Relationship Id="rId17" Type="http://schemas.openxmlformats.org/officeDocument/2006/relationships/image" Target="../media/image9.jpg"/><Relationship Id="rId16" Type="http://schemas.openxmlformats.org/officeDocument/2006/relationships/hyperlink" Target="http://www.youtube.com/watch?v=HPHGonM-mc0" TargetMode="External"/><Relationship Id="rId19" Type="http://schemas.openxmlformats.org/officeDocument/2006/relationships/image" Target="../media/image2.png"/><Relationship Id="rId18" Type="http://schemas.openxmlformats.org/officeDocument/2006/relationships/hyperlink" Target="https://support.schoology.com/hc/en-us/articles/201000873-Parent-Gui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CC031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28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979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5C2DA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187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A30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7B40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03B1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Notebook Spiral Book - Free vector graphic on Pixabay" id="62" name="Google Shape;62;p13"/>
          <p:cNvPicPr preferRelativeResize="0"/>
          <p:nvPr/>
        </p:nvPicPr>
        <p:blipFill rotWithShape="1">
          <a:blip r:embed="rId3">
            <a:alphaModFix/>
          </a:blip>
          <a:srcRect b="51107" l="0" r="0" t="0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1215583" y="458425"/>
            <a:ext cx="5987100" cy="1430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2586283" y="3025600"/>
            <a:ext cx="3245700" cy="1806300"/>
          </a:xfrm>
          <a:prstGeom prst="roundRect">
            <a:avLst>
              <a:gd fmla="val 20992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2687204" y="3270450"/>
            <a:ext cx="3030781" cy="123215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87CDEA"/>
                </a:solidFill>
                <a:latin typeface="Fredoka One"/>
              </a:rPr>
              <a:t>Parent</a:t>
            </a:r>
            <a:b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87CDEA"/>
                </a:solidFill>
                <a:latin typeface="Fredoka One"/>
              </a:rPr>
            </a:br>
            <a: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87CDEA"/>
                </a:solidFill>
                <a:latin typeface="Fredoka One"/>
              </a:rPr>
              <a:t>Handbook</a:t>
            </a:r>
          </a:p>
        </p:txBody>
      </p:sp>
      <p:pic>
        <p:nvPicPr>
          <p:cNvPr descr="Feature Ideas – Schoology Support"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308" y="632625"/>
            <a:ext cx="5581649" cy="108144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>
            <a:hlinkClick action="ppaction://hlinksldjump" r:id="rId5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68" name="Google Shape;68;p13">
            <a:hlinkClick action="ppaction://hlinksldjump" r:id="rId6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69" name="Google Shape;69;p13">
            <a:hlinkClick action="ppaction://hlinksldjump" r:id="rId7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70" name="Google Shape;70;p13">
            <a:hlinkClick action="ppaction://hlinksldjump" r:id="rId8"/>
          </p:cNvPr>
          <p:cNvSpPr txBox="1"/>
          <p:nvPr/>
        </p:nvSpPr>
        <p:spPr>
          <a:xfrm rot="5400000">
            <a:off x="7303447" y="4088681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71" name="Google Shape;71;p13">
            <a:hlinkClick action="ppaction://hlinksldjump" r:id="rId9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72" name="Google Shape;72;p13">
            <a:hlinkClick action="ppaction://hlinksldjump" r:id="rId10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b="1"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73" name="Google Shape;73;p13">
            <a:hlinkClick action="ppaction://hlinksldjump" r:id="rId11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74" name="Google Shape;74;p13">
            <a:hlinkClick action="ppaction://hlinksldjump" r:id="rId12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75" name="Google Shape;75;p13">
            <a:hlinkClick action="ppaction://hlinksldjump" r:id="rId13"/>
          </p:cNvPr>
          <p:cNvSpPr/>
          <p:nvPr/>
        </p:nvSpPr>
        <p:spPr>
          <a:xfrm>
            <a:off x="704500" y="2801100"/>
            <a:ext cx="659100" cy="740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3">
            <a:hlinkClick action="ppaction://hlinksldjump"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63700" y="2801100"/>
            <a:ext cx="740700" cy="740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tting Started on Schoology - For Instructors – Schoology Support" id="77" name="Google Shape;77;p13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984725" y="2461407"/>
            <a:ext cx="448800" cy="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/>
          <p:nvPr/>
        </p:nvSpPr>
        <p:spPr>
          <a:xfrm rot="3600001">
            <a:off x="5649026" y="2080403"/>
            <a:ext cx="1887949" cy="2151339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 txBox="1"/>
          <p:nvPr/>
        </p:nvSpPr>
        <p:spPr>
          <a:xfrm>
            <a:off x="5902050" y="2648175"/>
            <a:ext cx="1268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the topic tab you need support with.</a:t>
            </a:r>
            <a:r>
              <a:rPr lang="en" sz="1200"/>
              <a:t> </a:t>
            </a:r>
            <a:endParaRPr sz="1200"/>
          </a:p>
        </p:txBody>
      </p:sp>
      <p:sp>
        <p:nvSpPr>
          <p:cNvPr id="80" name="Google Shape;80;p13"/>
          <p:cNvSpPr/>
          <p:nvPr/>
        </p:nvSpPr>
        <p:spPr>
          <a:xfrm rot="3600001">
            <a:off x="661601" y="3292403"/>
            <a:ext cx="1887949" cy="2151339"/>
          </a:xfrm>
          <a:prstGeom prst="irregularSeal2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914625" y="3860175"/>
            <a:ext cx="1268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the home button for a table of contents.</a:t>
            </a:r>
            <a:endParaRPr sz="1200"/>
          </a:p>
        </p:txBody>
      </p:sp>
      <p:sp>
        <p:nvSpPr>
          <p:cNvPr id="82" name="Google Shape;82;p13"/>
          <p:cNvSpPr/>
          <p:nvPr/>
        </p:nvSpPr>
        <p:spPr>
          <a:xfrm>
            <a:off x="7216625" y="2501150"/>
            <a:ext cx="558900" cy="36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1453175" y="2947050"/>
            <a:ext cx="659100" cy="448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3"/>
          <p:cNvSpPr/>
          <p:nvPr/>
        </p:nvSpPr>
        <p:spPr>
          <a:xfrm rot="3600001">
            <a:off x="2072076" y="1272553"/>
            <a:ext cx="1887949" cy="2151339"/>
          </a:xfrm>
          <a:prstGeom prst="irregularSeal2">
            <a:avLst/>
          </a:prstGeom>
          <a:solidFill>
            <a:srgbClr val="87CD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2182725" y="1855500"/>
            <a:ext cx="1530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Click on this icon to go to the Schoology </a:t>
            </a:r>
            <a:r>
              <a:rPr lang="en" sz="1300"/>
              <a:t>homepage</a:t>
            </a:r>
            <a:r>
              <a:rPr lang="en" sz="1300"/>
              <a:t>.</a:t>
            </a:r>
            <a:r>
              <a:rPr lang="en"/>
              <a:t> </a:t>
            </a:r>
            <a:endParaRPr sz="1200"/>
          </a:p>
        </p:txBody>
      </p:sp>
      <p:sp>
        <p:nvSpPr>
          <p:cNvPr id="86" name="Google Shape;86;p13"/>
          <p:cNvSpPr/>
          <p:nvPr/>
        </p:nvSpPr>
        <p:spPr>
          <a:xfrm rot="1241787">
            <a:off x="4228381" y="2067186"/>
            <a:ext cx="358217" cy="369418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87CD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8E47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2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CC031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2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28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2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979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2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5C2DA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2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187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2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A30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2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7B40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2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03B1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Notebook Spiral Book - Free vector graphic on Pixabay" id="340" name="Google Shape;340;p22"/>
          <p:cNvPicPr preferRelativeResize="0"/>
          <p:nvPr/>
        </p:nvPicPr>
        <p:blipFill rotWithShape="1">
          <a:blip r:embed="rId3">
            <a:alphaModFix/>
          </a:blip>
          <a:srcRect b="51107" l="0" r="0" t="0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2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fmla="val 20992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2">
            <a:hlinkClick action="ppaction://hlinksldjump" r:id="rId4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343" name="Google Shape;343;p22">
            <a:hlinkClick action="ppaction://hlinksldjump" r:id="rId5"/>
          </p:cNvPr>
          <p:cNvSpPr txBox="1"/>
          <p:nvPr/>
        </p:nvSpPr>
        <p:spPr>
          <a:xfrm rot="5400000">
            <a:off x="7367760" y="2498800"/>
            <a:ext cx="16044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344" name="Google Shape;344;p22">
            <a:hlinkClick action="ppaction://hlinksldjump" r:id="rId6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345" name="Google Shape;345;p22">
            <a:hlinkClick action="ppaction://hlinksldjump" r:id="rId7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346" name="Google Shape;346;p22">
            <a:hlinkClick action="ppaction://hlinksldjump" r:id="rId8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347" name="Google Shape;347;p22">
            <a:hlinkClick action="ppaction://hlinksldjump" r:id="rId9"/>
          </p:cNvPr>
          <p:cNvSpPr txBox="1"/>
          <p:nvPr/>
        </p:nvSpPr>
        <p:spPr>
          <a:xfrm rot="5400000">
            <a:off x="7889075" y="2388750"/>
            <a:ext cx="14523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b="1"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348" name="Google Shape;348;p22">
            <a:hlinkClick action="ppaction://hlinksldjump" r:id="rId10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349" name="Google Shape;349;p22">
            <a:hlinkClick action="ppaction://hlinksldjump" r:id="rId11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350" name="Google Shape;350;p22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1" name="Google Shape;351;p22">
            <a:hlinkClick action="ppaction://hlinksldjump"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8150" y="3964475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2"/>
          <p:cNvSpPr/>
          <p:nvPr/>
        </p:nvSpPr>
        <p:spPr>
          <a:xfrm>
            <a:off x="1469819" y="485014"/>
            <a:ext cx="5095067" cy="35406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187E0"/>
                </a:solidFill>
                <a:latin typeface="Arial"/>
              </a:rPr>
              <a:t>Parent Text Notifications</a:t>
            </a:r>
          </a:p>
        </p:txBody>
      </p:sp>
      <p:sp>
        <p:nvSpPr>
          <p:cNvPr id="353" name="Google Shape;353;p22"/>
          <p:cNvSpPr/>
          <p:nvPr/>
        </p:nvSpPr>
        <p:spPr>
          <a:xfrm>
            <a:off x="3899925" y="1012425"/>
            <a:ext cx="3687900" cy="3545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3943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AutoNum type="arabicPeriod"/>
            </a:pPr>
            <a:r>
              <a:rPr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Once signed in, click your profile picture to get access to the “settings” link.  (Message one of your student’s teachers if you need the parent sign-in code.)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AutoNum type="arabicPeriod"/>
            </a:pPr>
            <a:r>
              <a:rPr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Once in “settings” click the “notifications” tab.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AutoNum type="arabicPeriod"/>
            </a:pPr>
            <a:r>
              <a:rPr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On the right will be a blue box to add your mobile number.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AutoNum type="arabicPeriod"/>
            </a:pPr>
            <a:r>
              <a:rPr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Choose from the list what notifications you want sent to you by email or by text.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Getting Started on Schoology - For Instructors – Schoology Support" id="354" name="Google Shape;354;p22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282775" y="3991332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is a tutorial for parents to show them how to set up text message notifications when logging in to a parent Schoology account." id="355" name="Google Shape;355;p22" title="Parent Text Messages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78150" y="1163515"/>
            <a:ext cx="3337850" cy="250337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6" name="Google Shape;356;p22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833700" y="3936275"/>
            <a:ext cx="558900" cy="558900"/>
          </a:xfrm>
          <a:prstGeom prst="rect">
            <a:avLst/>
          </a:prstGeom>
          <a:noFill/>
          <a:ln cap="flat" cmpd="sng" w="28575">
            <a:solidFill>
              <a:srgbClr val="8BD3F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CC031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28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979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5C2DA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187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A30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7B40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03B1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Notebook Spiral Book - Free vector graphic on Pixabay" id="99" name="Google Shape;99;p14"/>
          <p:cNvPicPr preferRelativeResize="0"/>
          <p:nvPr/>
        </p:nvPicPr>
        <p:blipFill rotWithShape="1">
          <a:blip r:embed="rId3">
            <a:alphaModFix/>
          </a:blip>
          <a:srcRect b="51107" l="0" r="0" t="0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fmla="val 20992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">
            <a:hlinkClick action="ppaction://hlinksldjump" r:id="rId4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102" name="Google Shape;102;p14">
            <a:hlinkClick action="ppaction://hlinksldjump" r:id="rId5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103" name="Google Shape;103;p14">
            <a:hlinkClick action="ppaction://hlinksldjump" r:id="rId6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104" name="Google Shape;104;p14">
            <a:hlinkClick action="ppaction://hlinksldjump" r:id="rId7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105" name="Google Shape;105;p14">
            <a:hlinkClick action="ppaction://hlinksldjump" r:id="rId8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106" name="Google Shape;106;p14">
            <a:hlinkClick action="ppaction://hlinksldjump" r:id="rId9"/>
          </p:cNvPr>
          <p:cNvSpPr txBox="1"/>
          <p:nvPr/>
        </p:nvSpPr>
        <p:spPr>
          <a:xfrm rot="5400000">
            <a:off x="7870037" y="2412151"/>
            <a:ext cx="1452300" cy="412500"/>
          </a:xfrm>
          <a:prstGeom prst="rect">
            <a:avLst/>
          </a:prstGeom>
          <a:solidFill>
            <a:srgbClr val="896AB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b="1"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107" name="Google Shape;107;p14">
            <a:hlinkClick action="ppaction://hlinksldjump" r:id="rId10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 sz="1100"/>
          </a:p>
        </p:txBody>
      </p:sp>
      <p:sp>
        <p:nvSpPr>
          <p:cNvPr id="108" name="Google Shape;108;p14">
            <a:hlinkClick action="ppaction://hlinksldjump" r:id="rId11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875225" y="588825"/>
            <a:ext cx="6530661" cy="5986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87CDEA"/>
                </a:solidFill>
                <a:latin typeface="Fredoka One"/>
              </a:rPr>
              <a:t>Table of Contents</a:t>
            </a:r>
          </a:p>
        </p:txBody>
      </p:sp>
      <p:sp>
        <p:nvSpPr>
          <p:cNvPr id="111" name="Google Shape;111;p14">
            <a:hlinkClick action="ppaction://hlinksldjump" r:id="rId12"/>
          </p:cNvPr>
          <p:cNvSpPr/>
          <p:nvPr/>
        </p:nvSpPr>
        <p:spPr>
          <a:xfrm>
            <a:off x="1499825" y="1403488"/>
            <a:ext cx="5501100" cy="339300"/>
          </a:xfrm>
          <a:prstGeom prst="roundRect">
            <a:avLst>
              <a:gd fmla="val 16667" name="adj"/>
            </a:avLst>
          </a:prstGeom>
          <a:solidFill>
            <a:srgbClr val="EBA30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1.   </a:t>
            </a:r>
            <a:r>
              <a:rPr b="1" lang="en" sz="1200" u="sng">
                <a:latin typeface="Lexend Deca"/>
                <a:ea typeface="Lexend Deca"/>
                <a:cs typeface="Lexend Deca"/>
                <a:sym typeface="Lexend Deca"/>
                <a:hlinkClick action="ppaction://hlinksldjump" r:id="rId13"/>
              </a:rPr>
              <a:t>Sign up for a parent account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2" name="Google Shape;112;p14">
            <a:hlinkClick action="ppaction://hlinksldjump" r:id="rId14"/>
          </p:cNvPr>
          <p:cNvSpPr/>
          <p:nvPr/>
        </p:nvSpPr>
        <p:spPr>
          <a:xfrm>
            <a:off x="1499825" y="1844791"/>
            <a:ext cx="5501100" cy="339300"/>
          </a:xfrm>
          <a:prstGeom prst="roundRect">
            <a:avLst>
              <a:gd fmla="val 16667" name="adj"/>
            </a:avLst>
          </a:prstGeom>
          <a:solidFill>
            <a:srgbClr val="D7B40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  2.  </a:t>
            </a:r>
            <a:r>
              <a:rPr b="1" lang="en" sz="1200" u="sng">
                <a:latin typeface="Lexend Deca"/>
                <a:ea typeface="Lexend Deca"/>
                <a:cs typeface="Lexend Deca"/>
                <a:sym typeface="Lexend Deca"/>
                <a:hlinkClick action="ppaction://hlinksldjump" r:id="rId15"/>
              </a:rPr>
              <a:t>Adding multiple children</a:t>
            </a:r>
            <a:r>
              <a:rPr b="1" lang="en" sz="1200" u="sng">
                <a:solidFill>
                  <a:schemeClr val="hlink"/>
                </a:solidFill>
                <a:latin typeface="Lexend Deca"/>
                <a:ea typeface="Lexend Deca"/>
                <a:cs typeface="Lexend Deca"/>
                <a:sym typeface="Lexend Deca"/>
                <a:hlinkClick action="ppaction://hlinksldjump" r:id="rId16"/>
              </a:rPr>
              <a:t> 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3" name="Google Shape;113;p14">
            <a:hlinkClick action="ppaction://hlinksldjump" r:id="rId17"/>
          </p:cNvPr>
          <p:cNvSpPr/>
          <p:nvPr/>
        </p:nvSpPr>
        <p:spPr>
          <a:xfrm>
            <a:off x="1499825" y="2286094"/>
            <a:ext cx="5501100" cy="339300"/>
          </a:xfrm>
          <a:prstGeom prst="roundRect">
            <a:avLst>
              <a:gd fmla="val 16667" name="adj"/>
            </a:avLst>
          </a:prstGeom>
          <a:solidFill>
            <a:srgbClr val="E03B1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  3. </a:t>
            </a:r>
            <a:r>
              <a:rPr lang="en" sz="1200" u="sng">
                <a:latin typeface="Lexend Deca"/>
                <a:ea typeface="Lexend Deca"/>
                <a:cs typeface="Lexend Deca"/>
                <a:sym typeface="Lexend Deca"/>
                <a:hlinkClick action="ppaction://hlinksldjump" r:id="rId18"/>
              </a:rPr>
              <a:t> </a:t>
            </a:r>
            <a:r>
              <a:rPr b="1" lang="en" sz="1200" u="sng">
                <a:latin typeface="Lexend Deca"/>
                <a:ea typeface="Lexend Deca"/>
                <a:cs typeface="Lexend Deca"/>
                <a:sym typeface="Lexend Deca"/>
                <a:hlinkClick action="ppaction://hlinksldjump" r:id="rId19"/>
              </a:rPr>
              <a:t>My child’s classes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4" name="Google Shape;114;p14">
            <a:hlinkClick action="ppaction://hlinksldjump" r:id="rId20"/>
          </p:cNvPr>
          <p:cNvSpPr/>
          <p:nvPr/>
        </p:nvSpPr>
        <p:spPr>
          <a:xfrm>
            <a:off x="1499825" y="2727398"/>
            <a:ext cx="5501100" cy="339300"/>
          </a:xfrm>
          <a:prstGeom prst="roundRect">
            <a:avLst>
              <a:gd fmla="val 16667" name="adj"/>
            </a:avLst>
          </a:prstGeom>
          <a:solidFill>
            <a:srgbClr val="D979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4. </a:t>
            </a:r>
            <a:r>
              <a:rPr lang="en" sz="1200" u="sng">
                <a:latin typeface="Lexend Deca"/>
                <a:ea typeface="Lexend Deca"/>
                <a:cs typeface="Lexend Deca"/>
                <a:sym typeface="Lexend Deca"/>
                <a:hlinkClick action="ppaction://hlinksldjump" r:id="rId21"/>
              </a:rPr>
              <a:t> </a:t>
            </a:r>
            <a:r>
              <a:rPr b="1" lang="en" sz="1200" u="sng">
                <a:latin typeface="Lexend Deca"/>
                <a:ea typeface="Lexend Deca"/>
                <a:cs typeface="Lexend Deca"/>
                <a:sym typeface="Lexend Deca"/>
                <a:hlinkClick action="ppaction://hlinksldjump" r:id="rId22"/>
              </a:rPr>
              <a:t>My child’s assignments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5" name="Google Shape;115;p14">
            <a:hlinkClick action="ppaction://hlinksldjump" r:id="rId23"/>
          </p:cNvPr>
          <p:cNvSpPr/>
          <p:nvPr/>
        </p:nvSpPr>
        <p:spPr>
          <a:xfrm>
            <a:off x="1499825" y="3168701"/>
            <a:ext cx="5501100" cy="339300"/>
          </a:xfrm>
          <a:prstGeom prst="roundRect">
            <a:avLst>
              <a:gd fmla="val 16667" name="adj"/>
            </a:avLst>
          </a:prstGeom>
          <a:solidFill>
            <a:srgbClr val="896AB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5.  </a:t>
            </a:r>
            <a:r>
              <a:rPr b="1" lang="en" sz="1200" u="sng">
                <a:latin typeface="Lexend Deca"/>
                <a:ea typeface="Lexend Deca"/>
                <a:cs typeface="Lexend Deca"/>
                <a:sym typeface="Lexend Deca"/>
                <a:hlinkClick action="ppaction://hlinksldjump" r:id="rId24"/>
              </a:rPr>
              <a:t>My child’s grades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6" name="Google Shape;116;p14">
            <a:hlinkClick action="ppaction://hlinksldjump" r:id="rId25"/>
          </p:cNvPr>
          <p:cNvSpPr/>
          <p:nvPr/>
        </p:nvSpPr>
        <p:spPr>
          <a:xfrm>
            <a:off x="1499825" y="3610004"/>
            <a:ext cx="5501100" cy="339300"/>
          </a:xfrm>
          <a:prstGeom prst="roundRect">
            <a:avLst>
              <a:gd fmla="val 16667" name="adj"/>
            </a:avLst>
          </a:prstGeom>
          <a:solidFill>
            <a:srgbClr val="0187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6.  </a:t>
            </a:r>
            <a:r>
              <a:rPr b="1" lang="en" sz="1200" u="sng">
                <a:latin typeface="Lexend Deca"/>
                <a:ea typeface="Lexend Deca"/>
                <a:cs typeface="Lexend Deca"/>
                <a:sym typeface="Lexend Deca"/>
                <a:hlinkClick action="ppaction://hlinksldjump" r:id="rId26"/>
              </a:rPr>
              <a:t>Updates and Announcements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7" name="Google Shape;117;p14">
            <a:hlinkClick action="ppaction://hlinksldjump" r:id="rId27"/>
          </p:cNvPr>
          <p:cNvSpPr/>
          <p:nvPr/>
        </p:nvSpPr>
        <p:spPr>
          <a:xfrm>
            <a:off x="1499825" y="4051308"/>
            <a:ext cx="5501100" cy="339300"/>
          </a:xfrm>
          <a:prstGeom prst="roundRect">
            <a:avLst>
              <a:gd fmla="val 16667" name="adj"/>
            </a:avLst>
          </a:prstGeom>
          <a:solidFill>
            <a:srgbClr val="CC031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7.  </a:t>
            </a:r>
            <a:r>
              <a:rPr b="1" lang="en" sz="1200" u="sng">
                <a:latin typeface="Lexend Deca"/>
                <a:ea typeface="Lexend Deca"/>
                <a:cs typeface="Lexend Deca"/>
                <a:sym typeface="Lexend Deca"/>
                <a:hlinkClick action="ppaction://hlinksldjump" r:id="rId28"/>
              </a:rPr>
              <a:t>Parent Email Notifications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8" name="Google Shape;118;p14">
            <a:hlinkClick action="ppaction://hlinksldjump" r:id="rId29"/>
          </p:cNvPr>
          <p:cNvSpPr/>
          <p:nvPr/>
        </p:nvSpPr>
        <p:spPr>
          <a:xfrm>
            <a:off x="1499825" y="4492611"/>
            <a:ext cx="5501100" cy="339300"/>
          </a:xfrm>
          <a:prstGeom prst="roundRect">
            <a:avLst>
              <a:gd fmla="val 16667" name="adj"/>
            </a:avLst>
          </a:prstGeom>
          <a:solidFill>
            <a:srgbClr val="028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8.  </a:t>
            </a:r>
            <a:r>
              <a:rPr b="1" lang="en" sz="1200" u="sng">
                <a:latin typeface="Lexend Deca"/>
                <a:ea typeface="Lexend Deca"/>
                <a:cs typeface="Lexend Deca"/>
                <a:sym typeface="Lexend Deca"/>
                <a:hlinkClick action="ppaction://hlinksldjump" r:id="rId30"/>
              </a:rPr>
              <a:t>Parent </a:t>
            </a:r>
            <a:r>
              <a:rPr b="1" lang="en" sz="1200" u="sng">
                <a:latin typeface="Lexend Deca"/>
                <a:ea typeface="Lexend Deca"/>
                <a:cs typeface="Lexend Deca"/>
                <a:sym typeface="Lexend Deca"/>
                <a:hlinkClick action="ppaction://hlinksldjump" r:id="rId31"/>
              </a:rPr>
              <a:t>TEXT notifications</a:t>
            </a: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19" name="Google Shape;119;p14">
            <a:hlinkClick action="ppaction://hlinksldjump" r:id="rId32"/>
          </p:cNvPr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751375" y="4041300"/>
            <a:ext cx="502500" cy="50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tting Started on Schoology - For Instructors – Schoology Support" id="120" name="Google Shape;120;p14">
            <a:hlinkClick r:id="rId34"/>
          </p:cNvPr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778225" y="3500507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>
            <a:hlinkClick r:id="rId36"/>
          </p:cNvPr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751375" y="2849600"/>
            <a:ext cx="558900" cy="558900"/>
          </a:xfrm>
          <a:prstGeom prst="rect">
            <a:avLst/>
          </a:prstGeom>
          <a:noFill/>
          <a:ln cap="flat" cmpd="sng" w="28575">
            <a:solidFill>
              <a:srgbClr val="8BD3F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A30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CC031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28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979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5C2DA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187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A30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7B40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03B1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Notebook Spiral Book - Free vector graphic on Pixabay" id="134" name="Google Shape;134;p15"/>
          <p:cNvPicPr preferRelativeResize="0"/>
          <p:nvPr/>
        </p:nvPicPr>
        <p:blipFill rotWithShape="1">
          <a:blip r:embed="rId3">
            <a:alphaModFix/>
          </a:blip>
          <a:srcRect b="51107" l="0" r="0" t="0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5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fmla="val 20992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5">
            <a:hlinkClick action="ppaction://hlinksldjump" r:id="rId4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137" name="Google Shape;137;p15">
            <a:hlinkClick action="ppaction://hlinksldjump" r:id="rId5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138" name="Google Shape;138;p15">
            <a:hlinkClick action="ppaction://hlinksldjump" r:id="rId6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139" name="Google Shape;139;p15">
            <a:hlinkClick action="ppaction://hlinksldjump" r:id="rId7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140" name="Google Shape;140;p15">
            <a:hlinkClick action="ppaction://hlinksldjump" r:id="rId8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141" name="Google Shape;141;p15">
            <a:hlinkClick action="ppaction://hlinksldjump" r:id="rId9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b="1"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142" name="Google Shape;142;p15">
            <a:hlinkClick action="ppaction://hlinksldjump" r:id="rId10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143" name="Google Shape;143;p15">
            <a:hlinkClick action="ppaction://hlinksldjump" r:id="rId11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15">
            <a:hlinkClick action="ppaction://hlinksldjump"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38575" y="4041300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5"/>
          <p:cNvSpPr/>
          <p:nvPr/>
        </p:nvSpPr>
        <p:spPr>
          <a:xfrm>
            <a:off x="1174311" y="476839"/>
            <a:ext cx="5986429" cy="4488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187E0"/>
                </a:solidFill>
                <a:latin typeface="Arial"/>
              </a:rPr>
              <a:t>Sign up for a parent account</a:t>
            </a:r>
          </a:p>
        </p:txBody>
      </p:sp>
      <p:sp>
        <p:nvSpPr>
          <p:cNvPr id="147" name="Google Shape;147;p15"/>
          <p:cNvSpPr/>
          <p:nvPr/>
        </p:nvSpPr>
        <p:spPr>
          <a:xfrm>
            <a:off x="720225" y="956919"/>
            <a:ext cx="6894600" cy="1604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3943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Go to</a:t>
            </a:r>
            <a:r>
              <a:rPr lang="en" sz="1200" u="sng">
                <a:solidFill>
                  <a:srgbClr val="0097A7"/>
                </a:solidFill>
                <a:latin typeface="Trebuchet MS"/>
                <a:ea typeface="Trebuchet MS"/>
                <a:cs typeface="Trebuchet MS"/>
                <a:sym typeface="Trebuchet MS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www.schoology.com.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Click </a:t>
            </a:r>
            <a:r>
              <a:rPr b="1" lang="en" sz="1200">
                <a:latin typeface="Trebuchet MS"/>
                <a:ea typeface="Trebuchet MS"/>
                <a:cs typeface="Trebuchet MS"/>
                <a:sym typeface="Trebuchet MS"/>
              </a:rPr>
              <a:t>Sign Up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at the top of the page and choose </a:t>
            </a:r>
            <a:r>
              <a:rPr b="1" lang="en" sz="1200">
                <a:latin typeface="Trebuchet MS"/>
                <a:ea typeface="Trebuchet MS"/>
                <a:cs typeface="Trebuchet MS"/>
                <a:sym typeface="Trebuchet MS"/>
              </a:rPr>
              <a:t>Parent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Enter your Parent Access Code. This is a 12-digit code in </a:t>
            </a:r>
            <a:r>
              <a:rPr b="1" lang="en" sz="1200">
                <a:latin typeface="Trebuchet MS"/>
                <a:ea typeface="Trebuchet MS"/>
                <a:cs typeface="Trebuchet MS"/>
                <a:sym typeface="Trebuchet MS"/>
              </a:rPr>
              <a:t>xxxx-xxxx-xxxx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format that you receive from one of your child's instructors. 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Fill out the form with your information.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Click </a:t>
            </a:r>
            <a:r>
              <a:rPr b="1" lang="en" sz="1200">
                <a:latin typeface="Trebuchet MS"/>
                <a:ea typeface="Trebuchet MS"/>
                <a:cs typeface="Trebuchet MS"/>
                <a:sym typeface="Trebuchet MS"/>
              </a:rPr>
              <a:t>Register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to complete.</a:t>
            </a:r>
            <a:endParaRPr sz="1200">
              <a:solidFill>
                <a:srgbClr val="11111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967050" y="2425450"/>
            <a:ext cx="4400951" cy="2577500"/>
          </a:xfrm>
          <a:prstGeom prst="rect">
            <a:avLst/>
          </a:prstGeom>
          <a:noFill/>
          <a:ln cap="flat" cmpd="sng" w="38100">
            <a:solidFill>
              <a:srgbClr val="3943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Getting Started on Schoology - For Instructors – Schoology Support" id="149" name="Google Shape;149;p15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65425" y="3526407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910375" y="2901400"/>
            <a:ext cx="558900" cy="558900"/>
          </a:xfrm>
          <a:prstGeom prst="rect">
            <a:avLst/>
          </a:prstGeom>
          <a:noFill/>
          <a:ln cap="flat" cmpd="sng" w="28575">
            <a:solidFill>
              <a:srgbClr val="8BD3F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7B402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CC031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28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979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5C2DA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187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A30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7B40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6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03B1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Notebook Spiral Book - Free vector graphic on Pixabay" id="163" name="Google Shape;163;p16"/>
          <p:cNvPicPr preferRelativeResize="0"/>
          <p:nvPr/>
        </p:nvPicPr>
        <p:blipFill rotWithShape="1">
          <a:blip r:embed="rId3">
            <a:alphaModFix/>
          </a:blip>
          <a:srcRect b="51107" l="0" r="0" t="0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6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fmla="val 20992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6">
            <a:hlinkClick action="ppaction://hlinksldjump" r:id="rId4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166" name="Google Shape;166;p16">
            <a:hlinkClick action="ppaction://hlinksldjump" r:id="rId5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167" name="Google Shape;167;p16">
            <a:hlinkClick action="ppaction://hlinksldjump" r:id="rId6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168" name="Google Shape;168;p16">
            <a:hlinkClick action="ppaction://hlinksldjump" r:id="rId7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169" name="Google Shape;169;p16">
            <a:hlinkClick action="ppaction://hlinksldjump" r:id="rId8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170" name="Google Shape;170;p16">
            <a:hlinkClick action="ppaction://hlinksldjump" r:id="rId9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b="1"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171" name="Google Shape;171;p16">
            <a:hlinkClick action="ppaction://hlinksldjump" r:id="rId10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172" name="Google Shape;172;p16">
            <a:hlinkClick action="ppaction://hlinksldjump" r:id="rId11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173" name="Google Shape;173;p16"/>
          <p:cNvSpPr/>
          <p:nvPr/>
        </p:nvSpPr>
        <p:spPr>
          <a:xfrm>
            <a:off x="632525" y="339825"/>
            <a:ext cx="7113600" cy="4675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16">
            <a:hlinkClick action="ppaction://hlinksldjump"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23625" y="4301825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6"/>
          <p:cNvSpPr/>
          <p:nvPr/>
        </p:nvSpPr>
        <p:spPr>
          <a:xfrm>
            <a:off x="1643675" y="476839"/>
            <a:ext cx="5047700" cy="44305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187E0"/>
                </a:solidFill>
                <a:latin typeface="Arial"/>
              </a:rPr>
              <a:t>Adding multiple children</a:t>
            </a:r>
          </a:p>
        </p:txBody>
      </p:sp>
      <p:sp>
        <p:nvSpPr>
          <p:cNvPr id="176" name="Google Shape;176;p16"/>
          <p:cNvSpPr/>
          <p:nvPr/>
        </p:nvSpPr>
        <p:spPr>
          <a:xfrm>
            <a:off x="720225" y="956926"/>
            <a:ext cx="6894600" cy="1999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3943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Log in to your Schoology account using your username or email address and password.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Click the arrow next to your name in the top-right corner.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Click the </a:t>
            </a:r>
            <a:r>
              <a:rPr b="1"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Add Child</a:t>
            </a: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button.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Enter the </a:t>
            </a:r>
            <a:r>
              <a:rPr b="1"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Child Code</a:t>
            </a: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for the child you're adding. This is the same as your Parent Access Code, the 12-digit code in </a:t>
            </a:r>
            <a:r>
              <a:rPr b="1"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xxxx-xxxx-xxxx</a:t>
            </a: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format that you receive from one of your child's instructors.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If your code does not look like this code, contact your child's instructor or school.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Click the </a:t>
            </a:r>
            <a:r>
              <a:rPr b="1"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Use Code</a:t>
            </a: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button to complete.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139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7" name="Google Shape;177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82663" y="3025600"/>
            <a:ext cx="4369725" cy="2855804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Getting Started on Schoology - For Instructors – Schoology Support" id="178" name="Google Shape;178;p16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50475" y="3767232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6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056175" y="3154400"/>
            <a:ext cx="558900" cy="558900"/>
          </a:xfrm>
          <a:prstGeom prst="rect">
            <a:avLst/>
          </a:prstGeom>
          <a:noFill/>
          <a:ln cap="flat" cmpd="sng" w="28575">
            <a:solidFill>
              <a:srgbClr val="8BD3F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3B1B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CC031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7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28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7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979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7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5C2DA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7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187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7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A30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7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7B40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7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03B1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Notebook Spiral Book - Free vector graphic on Pixabay" id="192" name="Google Shape;192;p17"/>
          <p:cNvPicPr preferRelativeResize="0"/>
          <p:nvPr/>
        </p:nvPicPr>
        <p:blipFill rotWithShape="1">
          <a:blip r:embed="rId3">
            <a:alphaModFix/>
          </a:blip>
          <a:srcRect b="51107" l="0" r="0" t="0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7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fmla="val 20992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7">
            <a:hlinkClick action="ppaction://hlinksldjump" r:id="rId4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195" name="Google Shape;195;p17">
            <a:hlinkClick action="ppaction://hlinksldjump" r:id="rId5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196" name="Google Shape;196;p17">
            <a:hlinkClick action="ppaction://hlinksldjump" r:id="rId6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197" name="Google Shape;197;p17">
            <a:hlinkClick action="ppaction://hlinksldjump" r:id="rId7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198" name="Google Shape;198;p17">
            <a:hlinkClick action="ppaction://hlinksldjump" r:id="rId8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199" name="Google Shape;199;p17">
            <a:hlinkClick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b="1"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200" name="Google Shape;200;p17">
            <a:hlinkClick action="ppaction://hlinksldjump" r:id="rId9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201" name="Google Shape;201;p17">
            <a:hlinkClick action="ppaction://hlinksldjump" r:id="rId10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202" name="Google Shape;202;p17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17">
            <a:hlinkClick action="ppaction://hlinksldjump"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973200" y="4329400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7"/>
          <p:cNvSpPr/>
          <p:nvPr/>
        </p:nvSpPr>
        <p:spPr>
          <a:xfrm>
            <a:off x="2367415" y="452439"/>
            <a:ext cx="3765919" cy="4468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187E0"/>
                </a:solidFill>
                <a:latin typeface="Arial"/>
              </a:rPr>
              <a:t>My child’s classes</a:t>
            </a:r>
          </a:p>
        </p:txBody>
      </p:sp>
      <p:pic>
        <p:nvPicPr>
          <p:cNvPr descr="Getting Started on Schoology - For Instructors – Schoology Support" id="205" name="Google Shape;205;p17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292800" y="4424007"/>
            <a:ext cx="448800" cy="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7"/>
          <p:cNvSpPr/>
          <p:nvPr/>
        </p:nvSpPr>
        <p:spPr>
          <a:xfrm>
            <a:off x="3869713" y="931875"/>
            <a:ext cx="3712800" cy="4028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3943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andlee"/>
              <a:ea typeface="Handlee"/>
              <a:cs typeface="Handlee"/>
              <a:sym typeface="Handlee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click your profile picture to get access to your students' account.  (Message one of your student’s teachers if you need the parent sign-in code.)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Click on your student (or student's) name.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in your students' account, you will land on their activity page.  You will see a list classes they are currently enrolled in on the left side of the page.  Click on the course name to access the course. 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You can also view your child’s classes by clicking on “Courses” at the top of their activity page.  This will show you a tiled list of all the courses your child is currently enrolled in.   Click on the tile to access the course you would like to view.  .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This is a tutorial for parents to show them how to find their child's classes when logging in to a parent Schoology account." id="207" name="Google Shape;207;p17" title="My Child's Classes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15450" y="1484400"/>
            <a:ext cx="3139375" cy="235452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8" name="Google Shape;208;p17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757850" y="4301200"/>
            <a:ext cx="558900" cy="558900"/>
          </a:xfrm>
          <a:prstGeom prst="rect">
            <a:avLst/>
          </a:prstGeom>
          <a:noFill/>
          <a:ln cap="flat" cmpd="sng" w="28575">
            <a:solidFill>
              <a:srgbClr val="8BD3F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7994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CC031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8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28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8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979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8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5C2DA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8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187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8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A30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8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7B40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8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03B1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Notebook Spiral Book - Free vector graphic on Pixabay" id="221" name="Google Shape;221;p18"/>
          <p:cNvPicPr preferRelativeResize="0"/>
          <p:nvPr/>
        </p:nvPicPr>
        <p:blipFill rotWithShape="1">
          <a:blip r:embed="rId3">
            <a:alphaModFix/>
          </a:blip>
          <a:srcRect b="51107" l="0" r="0" t="0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8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fmla="val 20992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">
            <a:hlinkClick action="ppaction://hlinksldjump" r:id="rId4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224" name="Google Shape;224;p18">
            <a:hlinkClick action="ppaction://hlinksldjump" r:id="rId5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225" name="Google Shape;225;p18">
            <a:hlinkClick action="ppaction://hlinksldjump" r:id="rId6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226" name="Google Shape;226;p18">
            <a:hlinkClick action="ppaction://hlinksldjump" r:id="rId7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227" name="Google Shape;227;p18">
            <a:hlinkClick action="ppaction://hlinksldjump" r:id="rId8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228" name="Google Shape;228;p18">
            <a:hlinkClick action="ppaction://hlinksldjump" r:id="rId9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b="1"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229" name="Google Shape;229;p18">
            <a:hlinkClick action="ppaction://hlinksldjump" r:id="rId10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230" name="Google Shape;230;p18">
            <a:hlinkClick action="ppaction://hlinksldjump" r:id="rId11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</a:t>
            </a:r>
            <a:r>
              <a:rPr b="1" lang="en" sz="1000">
                <a:latin typeface="Lexend Deca"/>
                <a:ea typeface="Lexend Deca"/>
                <a:cs typeface="Lexend Deca"/>
                <a:sym typeface="Lexend Deca"/>
              </a:rPr>
              <a:t>s </a:t>
            </a:r>
            <a:endParaRPr/>
          </a:p>
        </p:txBody>
      </p:sp>
      <p:sp>
        <p:nvSpPr>
          <p:cNvPr id="231" name="Google Shape;231;p18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p18">
            <a:hlinkClick action="ppaction://hlinksldjump"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36325" y="4014450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8"/>
          <p:cNvSpPr/>
          <p:nvPr/>
        </p:nvSpPr>
        <p:spPr>
          <a:xfrm>
            <a:off x="1822215" y="484989"/>
            <a:ext cx="4856318" cy="4468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187E0"/>
                </a:solidFill>
                <a:latin typeface="Arial"/>
              </a:rPr>
              <a:t>My child’s assignments</a:t>
            </a:r>
          </a:p>
        </p:txBody>
      </p:sp>
      <p:pic>
        <p:nvPicPr>
          <p:cNvPr descr="Getting Started on Schoology - For Instructors – Schoology Support" id="234" name="Google Shape;234;p18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779600" y="4041307"/>
            <a:ext cx="448800" cy="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8"/>
          <p:cNvSpPr/>
          <p:nvPr/>
        </p:nvSpPr>
        <p:spPr>
          <a:xfrm>
            <a:off x="3869713" y="931875"/>
            <a:ext cx="3712800" cy="4028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3943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andlee"/>
              <a:ea typeface="Handlee"/>
              <a:cs typeface="Handlee"/>
              <a:sym typeface="Handlee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click your profile picture to get access to your students' account.  (Message one of your student’s teachers if you need the parent sign-in code.)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Click on your student (or student's) name.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in your students' account, you will land on their activity page.  You will see a list of overdue and upcoming assignments on the right side of this page. Click on the assignments for specific details.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You can also click on the calendar icon to see assignments using a  monthly, weekly, or daily view. Place your cursor over the title. A clue tip displays with the event type (assignment, test/quiz), the event's course or group, and the student name. Click the event to display profile information in a pop-up window.</a:t>
            </a:r>
            <a:r>
              <a:rPr lang="en" sz="1200">
                <a:latin typeface="Cabin"/>
                <a:ea typeface="Cabin"/>
                <a:cs typeface="Cabin"/>
                <a:sym typeface="Cabin"/>
              </a:rPr>
              <a:t> 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36" name="Google Shape;236;p1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025975" y="3942650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is a tutorial for parents to show them how to find their child's assignments when logging in to a parent Schoology account." id="237" name="Google Shape;237;p18" title="My child's assignments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68400" y="1293501"/>
            <a:ext cx="2886425" cy="2164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8" name="Google Shape;238;p18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424825" y="3986250"/>
            <a:ext cx="558900" cy="558900"/>
          </a:xfrm>
          <a:prstGeom prst="rect">
            <a:avLst/>
          </a:prstGeom>
          <a:noFill/>
          <a:ln cap="flat" cmpd="sng" w="28575">
            <a:solidFill>
              <a:srgbClr val="8BD3F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C2DAD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CC031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9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28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9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979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9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5C2DA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9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187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9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A30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9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7B40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9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03B1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Notebook Spiral Book - Free vector graphic on Pixabay" id="251" name="Google Shape;251;p19"/>
          <p:cNvPicPr preferRelativeResize="0"/>
          <p:nvPr/>
        </p:nvPicPr>
        <p:blipFill rotWithShape="1">
          <a:blip r:embed="rId3">
            <a:alphaModFix/>
          </a:blip>
          <a:srcRect b="51107" l="0" r="0" t="0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9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fmla="val 20992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9">
            <a:hlinkClick action="ppaction://hlinksldjump" r:id="rId4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254" name="Google Shape;254;p19">
            <a:hlinkClick action="ppaction://hlinksldjump" r:id="rId5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255" name="Google Shape;255;p19">
            <a:hlinkClick action="ppaction://hlinksldjump" r:id="rId6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256" name="Google Shape;256;p19">
            <a:hlinkClick action="ppaction://hlinksldjump" r:id="rId7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257" name="Google Shape;257;p19">
            <a:hlinkClick action="ppaction://hlinksldjump" r:id="rId8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258" name="Google Shape;258;p19">
            <a:hlinkClick action="ppaction://hlinksldjump" r:id="rId9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b="1"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259" name="Google Shape;259;p19">
            <a:hlinkClick action="ppaction://hlinksldjump" r:id="rId10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260" name="Google Shape;260;p19">
            <a:hlinkClick action="ppaction://hlinksldjump" r:id="rId11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261" name="Google Shape;261;p19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2" name="Google Shape;262;p19">
            <a:hlinkClick action="ppaction://hlinksldjump"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765687" y="4143675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9"/>
          <p:cNvSpPr/>
          <p:nvPr/>
        </p:nvSpPr>
        <p:spPr>
          <a:xfrm>
            <a:off x="2323856" y="460589"/>
            <a:ext cx="3633387" cy="4468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187E0"/>
                </a:solidFill>
                <a:latin typeface="Arial"/>
              </a:rPr>
              <a:t>My child’s grades</a:t>
            </a:r>
          </a:p>
        </p:txBody>
      </p:sp>
      <p:pic>
        <p:nvPicPr>
          <p:cNvPr descr="Getting Started on Schoology - For Instructors – Schoology Support" id="264" name="Google Shape;264;p19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41125" y="4170525"/>
            <a:ext cx="448800" cy="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9"/>
          <p:cNvSpPr/>
          <p:nvPr/>
        </p:nvSpPr>
        <p:spPr>
          <a:xfrm>
            <a:off x="4572000" y="907475"/>
            <a:ext cx="3007500" cy="4052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3943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andlee"/>
              <a:ea typeface="Handlee"/>
              <a:cs typeface="Handlee"/>
              <a:sym typeface="Handlee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click your profile picture to get access to your students' account.  (Message one of your student’s teachers if you need the parent sign-in code.)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Click on your student (or student's) name.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rebuchet MS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in your students' account, you will land on their activity page.  Click on </a:t>
            </a:r>
            <a:r>
              <a:rPr b="1" lang="en" sz="1200">
                <a:latin typeface="Cabin"/>
                <a:ea typeface="Cabin"/>
                <a:cs typeface="Cabin"/>
                <a:sym typeface="Cabin"/>
              </a:rPr>
              <a:t>grade report</a:t>
            </a:r>
            <a:r>
              <a:rPr lang="en" sz="1200">
                <a:latin typeface="Cabin"/>
                <a:ea typeface="Cabin"/>
                <a:cs typeface="Cabin"/>
                <a:sym typeface="Cabin"/>
              </a:rPr>
              <a:t> at the top.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rebuchet MS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You can now review your child’s grades for all courses</a:t>
            </a:r>
            <a:r>
              <a:rPr lang="en" sz="1050">
                <a:solidFill>
                  <a:srgbClr val="111111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. </a:t>
            </a:r>
            <a:r>
              <a:rPr lang="en" sz="1200">
                <a:latin typeface="Cabin"/>
                <a:ea typeface="Cabin"/>
                <a:cs typeface="Cabin"/>
                <a:sym typeface="Cabin"/>
              </a:rPr>
              <a:t>Click the course you would like to view grades in. Click on it again to close that course. 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This is a tutorial for parents to show them how to find their child's grades when logging in to a parent Schoology account." id="266" name="Google Shape;266;p19" title="My child's grades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66125" y="1077450"/>
            <a:ext cx="3687950" cy="2765963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7" name="Google Shape;267;p19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543950" y="4115475"/>
            <a:ext cx="558900" cy="558900"/>
          </a:xfrm>
          <a:prstGeom prst="rect">
            <a:avLst/>
          </a:prstGeom>
          <a:noFill/>
          <a:ln cap="flat" cmpd="sng" w="28575">
            <a:solidFill>
              <a:srgbClr val="8BD3F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87E0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CC031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0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28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0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979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0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5C2DA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0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187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0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A30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0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7B40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0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03B1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Notebook Spiral Book - Free vector graphic on Pixabay" id="280" name="Google Shape;280;p20"/>
          <p:cNvPicPr preferRelativeResize="0"/>
          <p:nvPr/>
        </p:nvPicPr>
        <p:blipFill rotWithShape="1">
          <a:blip r:embed="rId3">
            <a:alphaModFix/>
          </a:blip>
          <a:srcRect b="51107" l="0" r="0" t="0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0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fmla="val 20992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0">
            <a:hlinkClick action="ppaction://hlinksldjump" r:id="rId4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283" name="Google Shape;283;p20">
            <a:hlinkClick action="ppaction://hlinksldjump" r:id="rId5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284" name="Google Shape;284;p20">
            <a:hlinkClick action="ppaction://hlinksldjump" r:id="rId6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285" name="Google Shape;285;p20">
            <a:hlinkClick action="ppaction://hlinksldjump" r:id="rId7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286" name="Google Shape;286;p20">
            <a:hlinkClick action="ppaction://hlinksldjump" r:id="rId8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287" name="Google Shape;287;p20">
            <a:hlinkClick action="ppaction://hlinksldjump" r:id="rId9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b="1"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288" name="Google Shape;288;p20">
            <a:hlinkClick action="ppaction://hlinksldjump" r:id="rId10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289" name="Google Shape;289;p20">
            <a:hlinkClick action="ppaction://hlinksldjump" r:id="rId11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r>
              <a:rPr b="1" lang="en" sz="1000"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/>
          </a:p>
        </p:txBody>
      </p:sp>
      <p:sp>
        <p:nvSpPr>
          <p:cNvPr id="290" name="Google Shape;290;p20"/>
          <p:cNvSpPr/>
          <p:nvPr/>
        </p:nvSpPr>
        <p:spPr>
          <a:xfrm>
            <a:off x="639403" y="386150"/>
            <a:ext cx="7113600" cy="4675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1" name="Google Shape;291;p20">
            <a:hlinkClick action="ppaction://hlinksldjump"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826225" y="4329400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0"/>
          <p:cNvSpPr/>
          <p:nvPr/>
        </p:nvSpPr>
        <p:spPr>
          <a:xfrm>
            <a:off x="1085528" y="424880"/>
            <a:ext cx="6221350" cy="43779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187E0"/>
                </a:solidFill>
                <a:latin typeface="Arial"/>
              </a:rPr>
              <a:t>Updates and Announcements</a:t>
            </a:r>
          </a:p>
        </p:txBody>
      </p:sp>
      <p:pic>
        <p:nvPicPr>
          <p:cNvPr descr="Getting Started on Schoology - For Instructors – Schoology Support" id="293" name="Google Shape;293;p20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228500" y="4356257"/>
            <a:ext cx="448800" cy="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0"/>
          <p:cNvSpPr/>
          <p:nvPr/>
        </p:nvSpPr>
        <p:spPr>
          <a:xfrm>
            <a:off x="3670200" y="813400"/>
            <a:ext cx="4027200" cy="4183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3943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you will land on the </a:t>
            </a:r>
            <a:r>
              <a:rPr lang="en" sz="1200">
                <a:latin typeface="Cabin"/>
                <a:ea typeface="Cabin"/>
                <a:cs typeface="Cabin"/>
                <a:sym typeface="Cabin"/>
              </a:rPr>
              <a:t>homepage</a:t>
            </a:r>
            <a:r>
              <a:rPr lang="en" sz="1200">
                <a:latin typeface="Cabin"/>
                <a:ea typeface="Cabin"/>
                <a:cs typeface="Cabin"/>
                <a:sym typeface="Cabin"/>
              </a:rPr>
              <a:t> which is where you will find :</a:t>
            </a:r>
            <a:br>
              <a:rPr lang="en" sz="1200">
                <a:latin typeface="Cabin"/>
                <a:ea typeface="Cabin"/>
                <a:cs typeface="Cabin"/>
                <a:sym typeface="Cabin"/>
              </a:rPr>
            </a:b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 the left side: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Updates/Announcements from buildings or courses you are enrolled in.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A list of courses you are enrolled in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A list of Groups you are enrolled in.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Resources (Personal or Group)</a:t>
            </a:r>
            <a:br>
              <a:rPr lang="en" sz="1200">
                <a:latin typeface="Cabin"/>
                <a:ea typeface="Cabin"/>
                <a:cs typeface="Cabin"/>
                <a:sym typeface="Cabin"/>
              </a:rPr>
            </a:br>
            <a:br>
              <a:rPr lang="en" sz="1200">
                <a:latin typeface="Cabin"/>
                <a:ea typeface="Cabin"/>
                <a:cs typeface="Cabin"/>
                <a:sym typeface="Cabin"/>
              </a:rPr>
            </a:b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 the right side: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Search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Calendar of events/Assignments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Email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Notifications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Profile picture, name, and more options. 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95" name="Google Shape;295;p20"/>
          <p:cNvPicPr preferRelativeResize="0"/>
          <p:nvPr/>
        </p:nvPicPr>
        <p:blipFill rotWithShape="1">
          <a:blip r:embed="rId16">
            <a:alphaModFix/>
          </a:blip>
          <a:srcRect b="0" l="0" r="64289" t="0"/>
          <a:stretch/>
        </p:blipFill>
        <p:spPr>
          <a:xfrm>
            <a:off x="4209175" y="1358439"/>
            <a:ext cx="3283574" cy="33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0"/>
          <p:cNvPicPr preferRelativeResize="0"/>
          <p:nvPr/>
        </p:nvPicPr>
        <p:blipFill rotWithShape="1">
          <a:blip r:embed="rId16">
            <a:alphaModFix/>
          </a:blip>
          <a:srcRect b="0" l="70613" r="0" t="0"/>
          <a:stretch/>
        </p:blipFill>
        <p:spPr>
          <a:xfrm>
            <a:off x="4790722" y="3031189"/>
            <a:ext cx="2702027" cy="33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is a tutorial for parents to show them where to locate announcements, updates, emails, notifications, and settings when logging in to a parent Schoology account." id="297" name="Google Shape;297;p20" title="Update and Announcements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40376" y="1625362"/>
            <a:ext cx="2929825" cy="2197364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8" name="Google Shape;298;p20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477650" y="4301200"/>
            <a:ext cx="558900" cy="558900"/>
          </a:xfrm>
          <a:prstGeom prst="rect">
            <a:avLst/>
          </a:prstGeom>
          <a:noFill/>
          <a:ln cap="flat" cmpd="sng" w="28575">
            <a:solidFill>
              <a:srgbClr val="8BD3F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316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1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CC031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1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28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1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979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1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5C2DA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1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187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1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A30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1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7B40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1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03B1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Notebook Spiral Book - Free vector graphic on Pixabay" id="311" name="Google Shape;311;p21"/>
          <p:cNvPicPr preferRelativeResize="0"/>
          <p:nvPr/>
        </p:nvPicPr>
        <p:blipFill rotWithShape="1">
          <a:blip r:embed="rId3">
            <a:alphaModFix/>
          </a:blip>
          <a:srcRect b="51107" l="0" r="0" t="0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1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fmla="val 20992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1">
            <a:hlinkClick action="ppaction://hlinksldjump" r:id="rId4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314" name="Google Shape;314;p21">
            <a:hlinkClick action="ppaction://hlinksldjump" r:id="rId5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315" name="Google Shape;315;p21">
            <a:hlinkClick action="ppaction://hlinksldjump" r:id="rId6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316" name="Google Shape;316;p21">
            <a:hlinkClick action="ppaction://hlinksldjump" r:id="rId7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317" name="Google Shape;317;p21">
            <a:hlinkClick action="ppaction://hlinksldjump" r:id="rId8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318" name="Google Shape;318;p21">
            <a:hlinkClick action="ppaction://hlinksldjump" r:id="rId9"/>
          </p:cNvPr>
          <p:cNvSpPr txBox="1"/>
          <p:nvPr/>
        </p:nvSpPr>
        <p:spPr>
          <a:xfrm rot="5400000">
            <a:off x="7876302" y="236550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b="1"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319" name="Google Shape;319;p21">
            <a:hlinkClick action="ppaction://hlinksldjump" r:id="rId10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320" name="Google Shape;320;p21">
            <a:hlinkClick action="ppaction://hlinksldjump" r:id="rId11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321" name="Google Shape;321;p21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2" name="Google Shape;322;p21">
            <a:hlinkClick action="ppaction://hlinksldjump"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18825" y="4041300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1"/>
          <p:cNvSpPr/>
          <p:nvPr/>
        </p:nvSpPr>
        <p:spPr>
          <a:xfrm>
            <a:off x="2167170" y="438299"/>
            <a:ext cx="4166407" cy="27205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187E0"/>
                </a:solidFill>
                <a:latin typeface="Arial"/>
              </a:rPr>
              <a:t>Parent Email Notifications</a:t>
            </a:r>
          </a:p>
        </p:txBody>
      </p:sp>
      <p:sp>
        <p:nvSpPr>
          <p:cNvPr id="324" name="Google Shape;324;p21"/>
          <p:cNvSpPr/>
          <p:nvPr/>
        </p:nvSpPr>
        <p:spPr>
          <a:xfrm>
            <a:off x="4106300" y="788325"/>
            <a:ext cx="3541200" cy="4184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3943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andlee"/>
              <a:ea typeface="Handlee"/>
              <a:cs typeface="Handlee"/>
              <a:sym typeface="Handlee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click your profile picture to get access to your students' account.  (Message one of your student’s teachers if you need the parent sign-in code.)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Click on your student (or student's) name.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in your students' account, click their profile picture again and click "settings" at the bottom.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Then click the "notifications" tab on the left.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You can then pick either daily or weekly email summaries.  You can also get an email when an item has not been submitted through Schoology by your student.  </a:t>
            </a:r>
            <a:br>
              <a:rPr lang="en" sz="1200">
                <a:latin typeface="Cabin"/>
                <a:ea typeface="Cabin"/>
                <a:cs typeface="Cabin"/>
                <a:sym typeface="Cabin"/>
              </a:rPr>
            </a:br>
            <a:r>
              <a:rPr b="1" lang="en" sz="1200">
                <a:latin typeface="Cabin"/>
                <a:ea typeface="Cabin"/>
                <a:cs typeface="Cabin"/>
                <a:sym typeface="Cabin"/>
              </a:rPr>
              <a:t>(NOTE:  This only works for assignments that need submissions).</a:t>
            </a:r>
            <a:endParaRPr sz="1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572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Getting Started on Schoology - For Instructors – Schoology Support" id="325" name="Google Shape;325;p21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331600" y="4068157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is a tutorial for parents to show them how to set up parent email notifications when logging in to a parent Schoology account." id="326" name="Google Shape;326;p21" title="Parent email notifications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48226" y="1350825"/>
            <a:ext cx="3408150" cy="255613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27" name="Google Shape;327;p21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890675" y="4083850"/>
            <a:ext cx="558900" cy="558900"/>
          </a:xfrm>
          <a:prstGeom prst="rect">
            <a:avLst/>
          </a:prstGeom>
          <a:noFill/>
          <a:ln cap="flat" cmpd="sng" w="28575">
            <a:solidFill>
              <a:srgbClr val="8BD3F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