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016C76-604B-465E-A550-A497C215BFB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BDBA0F-6970-4D75-9CB3-0BD93A9A47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349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Book Genres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762000"/>
          </a:xfrm>
        </p:spPr>
        <p:txBody>
          <a:bodyPr/>
          <a:lstStyle/>
          <a:p>
            <a:r>
              <a:rPr lang="en-US" dirty="0" smtClean="0"/>
              <a:t> Rutledge Elementary School Library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752600" cy="174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8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Genres of Nonfiction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Autobiography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Biography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Informational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Reference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939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book written about a particular person by that particular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8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book written about a particular person by another person.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76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book that provides information on a particular given subject or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6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that are use to find information such as records, definitions, subjects, lists, “how to” guides, and maps.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14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Rutledge Elementary School Library is arranged in accordance to the Dewey Decimal System classification and also according to Accelerated Reading levels.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8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Dewey Decimal 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000 Generalities</a:t>
            </a:r>
          </a:p>
          <a:p>
            <a:r>
              <a:rPr lang="en-US" dirty="0" smtClean="0"/>
              <a:t>100 Philosophy and Psychology</a:t>
            </a:r>
          </a:p>
          <a:p>
            <a:r>
              <a:rPr lang="en-US" dirty="0" smtClean="0"/>
              <a:t>200 Religion </a:t>
            </a:r>
          </a:p>
          <a:p>
            <a:r>
              <a:rPr lang="en-US" dirty="0" smtClean="0"/>
              <a:t>300 Social Science</a:t>
            </a:r>
          </a:p>
          <a:p>
            <a:r>
              <a:rPr lang="en-US" dirty="0" smtClean="0"/>
              <a:t>400 Language</a:t>
            </a:r>
          </a:p>
          <a:p>
            <a:r>
              <a:rPr lang="en-US" dirty="0" smtClean="0"/>
              <a:t>500 Science</a:t>
            </a:r>
          </a:p>
          <a:p>
            <a:r>
              <a:rPr lang="en-US" dirty="0" smtClean="0"/>
              <a:t>600 Technology</a:t>
            </a:r>
          </a:p>
          <a:p>
            <a:r>
              <a:rPr lang="en-US" dirty="0" smtClean="0"/>
              <a:t>700 Arts and Entertainment</a:t>
            </a:r>
          </a:p>
          <a:p>
            <a:r>
              <a:rPr lang="en-US" dirty="0" smtClean="0"/>
              <a:t>800 Literature</a:t>
            </a:r>
          </a:p>
          <a:p>
            <a:r>
              <a:rPr lang="en-US" dirty="0" smtClean="0"/>
              <a:t>900 Geography and History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3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Genres of Fiction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Realistic Fiction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Mystery/Suspense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Science Fiction (Sci-Fi)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Historical Fiction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Fantasy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Folk Tales, Tall Tales and Fairy Tales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19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Fictional stories that take place in modern time, right here and now. </a:t>
            </a:r>
          </a:p>
          <a:p>
            <a:r>
              <a:rPr lang="en-US" dirty="0" smtClean="0"/>
              <a:t>The characters are involved in events that could really happen.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Mystery/Suspense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Fictional stories, usually realistic, about a mysterious event which is not explained or a crime that is not solved until the end of the story to keep the reader in suspense.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7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Fiction (Sci-Fi)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Stories which include futuristic technology; a blend of scientific fact and fictional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8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Stories which take place in a particular time period in the past. Often the basic setting is real, but the characters are fictional.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7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Fiction that contains elements that are NOT realistic, such as talking animals, magical powers, etc. </a:t>
            </a:r>
          </a:p>
          <a:p>
            <a:r>
              <a:rPr lang="en-US" dirty="0" smtClean="0"/>
              <a:t>Make-believe is what this genre is all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2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Folk Tales, Tall Tales and Fairy 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Folk tales are stories with no known creator. They were originally </a:t>
            </a:r>
          </a:p>
          <a:p>
            <a:pPr marL="0" indent="0">
              <a:buNone/>
            </a:pPr>
            <a:r>
              <a:rPr lang="en-US" dirty="0" smtClean="0"/>
              <a:t>passed down from one generation to another by word of mouth. The </a:t>
            </a:r>
          </a:p>
          <a:p>
            <a:pPr marL="0" indent="0">
              <a:buNone/>
            </a:pPr>
            <a:r>
              <a:rPr lang="en-US" dirty="0" smtClean="0"/>
              <a:t>authors on folk tale books today are retelling these stories. Although, </a:t>
            </a:r>
          </a:p>
          <a:p>
            <a:pPr marL="0" indent="0">
              <a:buNone/>
            </a:pPr>
            <a:r>
              <a:rPr lang="en-US" dirty="0" smtClean="0"/>
              <a:t>folk tales are sometimes based on real historical figures, there are </a:t>
            </a:r>
          </a:p>
          <a:p>
            <a:pPr marL="0" indent="0">
              <a:buNone/>
            </a:pPr>
            <a:r>
              <a:rPr lang="en-US" dirty="0" smtClean="0"/>
              <a:t>fictional elements to the story. </a:t>
            </a:r>
          </a:p>
          <a:p>
            <a:r>
              <a:rPr lang="en-US" dirty="0" smtClean="0"/>
              <a:t>Tall tales are generally folk tales in which the main character is bigger than life in some way -- examples would be Paul Bunyan, Mike Fink, etc. Fairy tales were often created to teach children behavior in an entertaining way. </a:t>
            </a:r>
          </a:p>
          <a:p>
            <a:r>
              <a:rPr lang="en-US" dirty="0" smtClean="0"/>
              <a:t>Folk tales, tall tales, and fairy tales are found in most libraries in the non-fiction section with a Dewey Decimal Classification of 398. </a:t>
            </a:r>
          </a:p>
          <a:p>
            <a:r>
              <a:rPr lang="en-US" dirty="0" smtClean="0"/>
              <a:t>Some libraries place picture book versions of folk tales in the easy book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0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Poetry is verse written to create a response of thought and feeling from the reader. It often uses rhythm and rhyme to help convey its meaning. </a:t>
            </a:r>
          </a:p>
          <a:p>
            <a:r>
              <a:rPr lang="en-US" dirty="0" smtClean="0"/>
              <a:t>Poetry collections are usually found in the non-fiction section of the library under the Dewey Decimal Classification numbers 808 - 811. </a:t>
            </a:r>
          </a:p>
          <a:p>
            <a:r>
              <a:rPr lang="en-US" dirty="0" smtClean="0"/>
              <a:t>Occasionally a novel may be written in free verse form and is found in the fiction section of the library, or a picture book of a poem may be found in the easy section.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537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Book Genres </vt:lpstr>
      <vt:lpstr>Genres of Fiction Books</vt:lpstr>
      <vt:lpstr>Realistic Fiction</vt:lpstr>
      <vt:lpstr>Mystery/Suspense</vt:lpstr>
      <vt:lpstr>Science Fiction (Sci-Fi)</vt:lpstr>
      <vt:lpstr>Historical Fiction</vt:lpstr>
      <vt:lpstr>Fantasy</vt:lpstr>
      <vt:lpstr>Folk Tales, Tall Tales and Fairy Tales</vt:lpstr>
      <vt:lpstr>Poetry</vt:lpstr>
      <vt:lpstr>Genres of Nonfiction Books</vt:lpstr>
      <vt:lpstr>Autobiography</vt:lpstr>
      <vt:lpstr>Biography</vt:lpstr>
      <vt:lpstr>Informational Books</vt:lpstr>
      <vt:lpstr>Reference Books</vt:lpstr>
      <vt:lpstr>Book Classification</vt:lpstr>
      <vt:lpstr>Dewey Decimal Classification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Genres</dc:title>
  <dc:creator>Cafe</dc:creator>
  <cp:lastModifiedBy>Cafe</cp:lastModifiedBy>
  <cp:revision>9</cp:revision>
  <dcterms:created xsi:type="dcterms:W3CDTF">2012-01-30T19:20:19Z</dcterms:created>
  <dcterms:modified xsi:type="dcterms:W3CDTF">2012-01-31T14:54:04Z</dcterms:modified>
</cp:coreProperties>
</file>