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53" r:id="rId1"/>
    <p:sldMasterId id="2147486678" r:id="rId2"/>
  </p:sldMasterIdLst>
  <p:notesMasterIdLst>
    <p:notesMasterId r:id="rId28"/>
  </p:notesMasterIdLst>
  <p:handoutMasterIdLst>
    <p:handoutMasterId r:id="rId29"/>
  </p:handoutMasterIdLst>
  <p:sldIdLst>
    <p:sldId id="552" r:id="rId3"/>
    <p:sldId id="571" r:id="rId4"/>
    <p:sldId id="644" r:id="rId5"/>
    <p:sldId id="649" r:id="rId6"/>
    <p:sldId id="648" r:id="rId7"/>
    <p:sldId id="643" r:id="rId8"/>
    <p:sldId id="652" r:id="rId9"/>
    <p:sldId id="498" r:id="rId10"/>
    <p:sldId id="550" r:id="rId11"/>
    <p:sldId id="551" r:id="rId12"/>
    <p:sldId id="548" r:id="rId13"/>
    <p:sldId id="639" r:id="rId14"/>
    <p:sldId id="640" r:id="rId15"/>
    <p:sldId id="499" r:id="rId16"/>
    <p:sldId id="549" r:id="rId17"/>
    <p:sldId id="500" r:id="rId18"/>
    <p:sldId id="642" r:id="rId19"/>
    <p:sldId id="653" r:id="rId20"/>
    <p:sldId id="547" r:id="rId21"/>
    <p:sldId id="574" r:id="rId22"/>
    <p:sldId id="641" r:id="rId23"/>
    <p:sldId id="645" r:id="rId24"/>
    <p:sldId id="646" r:id="rId25"/>
    <p:sldId id="650" r:id="rId26"/>
    <p:sldId id="651" r:id="rId2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9D9D9"/>
    <a:srgbClr val="F2F2F2"/>
    <a:srgbClr val="E0E0E0"/>
    <a:srgbClr val="C5C5C5"/>
    <a:srgbClr val="800000"/>
    <a:srgbClr val="0033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75372" autoAdjust="0"/>
  </p:normalViewPr>
  <p:slideViewPr>
    <p:cSldViewPr>
      <p:cViewPr>
        <p:scale>
          <a:sx n="70" d="100"/>
          <a:sy n="70" d="100"/>
        </p:scale>
        <p:origin x="-129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196" y="-96"/>
      </p:cViewPr>
      <p:guideLst>
        <p:guide orient="horz" pos="2928"/>
        <p:guide pos="221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11D39-0D55-2B46-9C05-1497310B0C39}"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1D7D3DDA-9BE9-B14A-9DE7-6EC601A07B5E}">
      <dgm:prSet phldrT="[Text]"/>
      <dgm:spPr>
        <a:solidFill>
          <a:schemeClr val="accent4">
            <a:lumMod val="75000"/>
          </a:schemeClr>
        </a:solidFill>
      </dgm:spPr>
      <dgm:t>
        <a:bodyPr/>
        <a:lstStyle/>
        <a:p>
          <a:r>
            <a:rPr lang="en-US" dirty="0" smtClean="0"/>
            <a:t>Outside the body</a:t>
          </a:r>
          <a:endParaRPr lang="en-US" dirty="0"/>
        </a:p>
      </dgm:t>
    </dgm:pt>
    <dgm:pt modelId="{FB9EC093-907D-BC48-9D23-169D984B64F5}" type="parTrans" cxnId="{68C9D1D1-5B84-DC44-95F0-F8E1A6AB820D}">
      <dgm:prSet/>
      <dgm:spPr/>
      <dgm:t>
        <a:bodyPr/>
        <a:lstStyle/>
        <a:p>
          <a:endParaRPr lang="en-US"/>
        </a:p>
      </dgm:t>
    </dgm:pt>
    <dgm:pt modelId="{3F9A29BE-5E59-874A-BAFD-BEB8E68D25B1}" type="sibTrans" cxnId="{68C9D1D1-5B84-DC44-95F0-F8E1A6AB820D}">
      <dgm:prSet/>
      <dgm:spPr/>
      <dgm:t>
        <a:bodyPr/>
        <a:lstStyle/>
        <a:p>
          <a:endParaRPr lang="en-US"/>
        </a:p>
      </dgm:t>
    </dgm:pt>
    <dgm:pt modelId="{E182050A-23A2-C141-89AC-2988F388A987}">
      <dgm:prSet phldrT="[Text]"/>
      <dgm:spPr>
        <a:solidFill>
          <a:schemeClr val="accent4">
            <a:lumMod val="75000"/>
          </a:schemeClr>
        </a:solidFill>
      </dgm:spPr>
      <dgm:t>
        <a:bodyPr/>
        <a:lstStyle/>
        <a:p>
          <a:r>
            <a:rPr lang="en-US" dirty="0" smtClean="0"/>
            <a:t>Ex. Pheromones</a:t>
          </a:r>
          <a:endParaRPr lang="en-US" dirty="0"/>
        </a:p>
      </dgm:t>
    </dgm:pt>
    <dgm:pt modelId="{E8BD7F47-7F71-5244-B358-2C05A2423FB3}" type="parTrans" cxnId="{2028E976-5EA8-F147-85AE-FF12CC9776F0}">
      <dgm:prSet/>
      <dgm:spPr/>
      <dgm:t>
        <a:bodyPr/>
        <a:lstStyle/>
        <a:p>
          <a:endParaRPr lang="en-US" dirty="0"/>
        </a:p>
      </dgm:t>
    </dgm:pt>
    <dgm:pt modelId="{EBE53EA6-7A1C-8D43-8BFE-F885988C0AA2}" type="sibTrans" cxnId="{2028E976-5EA8-F147-85AE-FF12CC9776F0}">
      <dgm:prSet/>
      <dgm:spPr/>
      <dgm:t>
        <a:bodyPr/>
        <a:lstStyle/>
        <a:p>
          <a:endParaRPr lang="en-US"/>
        </a:p>
      </dgm:t>
    </dgm:pt>
    <dgm:pt modelId="{87854E2D-2379-2946-84DA-3F6D82F6E468}">
      <dgm:prSet phldrT="[Text]"/>
      <dgm:spPr>
        <a:solidFill>
          <a:schemeClr val="accent4">
            <a:lumMod val="75000"/>
          </a:schemeClr>
        </a:solidFill>
      </dgm:spPr>
      <dgm:t>
        <a:bodyPr/>
        <a:lstStyle/>
        <a:p>
          <a:r>
            <a:rPr lang="en-US" dirty="0" smtClean="0"/>
            <a:t>Inside the body</a:t>
          </a:r>
          <a:endParaRPr lang="en-US" dirty="0"/>
        </a:p>
      </dgm:t>
    </dgm:pt>
    <dgm:pt modelId="{A73A0874-0A8E-8244-BA96-78570E19414A}" type="parTrans" cxnId="{07F56420-BC98-D243-9BA6-4098D3B9C9C3}">
      <dgm:prSet/>
      <dgm:spPr/>
      <dgm:t>
        <a:bodyPr/>
        <a:lstStyle/>
        <a:p>
          <a:endParaRPr lang="en-US"/>
        </a:p>
      </dgm:t>
    </dgm:pt>
    <dgm:pt modelId="{F10B1F7A-D272-6347-A3C3-90EB0C60F1A5}" type="sibTrans" cxnId="{07F56420-BC98-D243-9BA6-4098D3B9C9C3}">
      <dgm:prSet/>
      <dgm:spPr/>
      <dgm:t>
        <a:bodyPr/>
        <a:lstStyle/>
        <a:p>
          <a:endParaRPr lang="en-US"/>
        </a:p>
      </dgm:t>
    </dgm:pt>
    <dgm:pt modelId="{66692E66-CF87-6B4C-BD80-C2680ED91C0C}">
      <dgm:prSet phldrT="[Text]"/>
      <dgm:spPr>
        <a:solidFill>
          <a:schemeClr val="accent4">
            <a:lumMod val="75000"/>
          </a:schemeClr>
        </a:solidFill>
      </dgm:spPr>
      <dgm:t>
        <a:bodyPr/>
        <a:lstStyle/>
        <a:p>
          <a:r>
            <a:rPr lang="en-US" dirty="0" smtClean="0"/>
            <a:t>Short Distance</a:t>
          </a:r>
          <a:endParaRPr lang="en-US" dirty="0"/>
        </a:p>
      </dgm:t>
    </dgm:pt>
    <dgm:pt modelId="{785F0594-82C0-1C45-849E-B7D08BEBB80E}" type="parTrans" cxnId="{2E8E307D-9D4B-C844-82BF-C91E6D053D33}">
      <dgm:prSet/>
      <dgm:spPr/>
      <dgm:t>
        <a:bodyPr/>
        <a:lstStyle/>
        <a:p>
          <a:endParaRPr lang="en-US" dirty="0"/>
        </a:p>
      </dgm:t>
    </dgm:pt>
    <dgm:pt modelId="{D1D1CC30-8300-774B-8C35-931FF5E3BF1B}" type="sibTrans" cxnId="{2E8E307D-9D4B-C844-82BF-C91E6D053D33}">
      <dgm:prSet/>
      <dgm:spPr/>
      <dgm:t>
        <a:bodyPr/>
        <a:lstStyle/>
        <a:p>
          <a:endParaRPr lang="en-US"/>
        </a:p>
      </dgm:t>
    </dgm:pt>
    <dgm:pt modelId="{BEDCCFD5-2D20-314E-8571-52490249B529}">
      <dgm:prSet phldrT="[Text]"/>
      <dgm:spPr>
        <a:solidFill>
          <a:schemeClr val="accent4">
            <a:lumMod val="75000"/>
          </a:schemeClr>
        </a:solidFill>
      </dgm:spPr>
      <dgm:t>
        <a:bodyPr/>
        <a:lstStyle/>
        <a:p>
          <a:r>
            <a:rPr lang="en-US" dirty="0" smtClean="0"/>
            <a:t>Long Distance</a:t>
          </a:r>
          <a:endParaRPr lang="en-US" dirty="0"/>
        </a:p>
      </dgm:t>
    </dgm:pt>
    <dgm:pt modelId="{603410C3-AB9C-CA49-B545-DD033DB59AFA}" type="parTrans" cxnId="{2E5593C5-A788-2541-83F3-D6C97AA2528E}">
      <dgm:prSet/>
      <dgm:spPr/>
      <dgm:t>
        <a:bodyPr/>
        <a:lstStyle/>
        <a:p>
          <a:endParaRPr lang="en-US" dirty="0"/>
        </a:p>
      </dgm:t>
    </dgm:pt>
    <dgm:pt modelId="{BFC78BCB-9C2C-E84D-A486-EBDF3125EC4D}" type="sibTrans" cxnId="{2E5593C5-A788-2541-83F3-D6C97AA2528E}">
      <dgm:prSet/>
      <dgm:spPr/>
      <dgm:t>
        <a:bodyPr/>
        <a:lstStyle/>
        <a:p>
          <a:endParaRPr lang="en-US"/>
        </a:p>
      </dgm:t>
    </dgm:pt>
    <dgm:pt modelId="{1EA72F32-DA48-8F46-A484-019F0E05C09E}">
      <dgm:prSet phldrT="[Text]"/>
      <dgm:spPr>
        <a:solidFill>
          <a:schemeClr val="accent4">
            <a:lumMod val="75000"/>
          </a:schemeClr>
        </a:solidFill>
      </dgm:spPr>
      <dgm:t>
        <a:bodyPr/>
        <a:lstStyle/>
        <a:p>
          <a:r>
            <a:rPr lang="en-US" dirty="0" smtClean="0"/>
            <a:t>Ex. Quorum sensing</a:t>
          </a:r>
          <a:endParaRPr lang="en-US" dirty="0"/>
        </a:p>
      </dgm:t>
    </dgm:pt>
    <dgm:pt modelId="{6003E1F4-92D4-E448-B848-969B54C1D13F}" type="parTrans" cxnId="{948F13C6-DEF4-F74D-B47E-156576B373E6}">
      <dgm:prSet/>
      <dgm:spPr/>
      <dgm:t>
        <a:bodyPr/>
        <a:lstStyle/>
        <a:p>
          <a:endParaRPr lang="en-US" dirty="0"/>
        </a:p>
      </dgm:t>
    </dgm:pt>
    <dgm:pt modelId="{1B13C38B-C205-E042-AFAE-D8DAE5175065}" type="sibTrans" cxnId="{948F13C6-DEF4-F74D-B47E-156576B373E6}">
      <dgm:prSet/>
      <dgm:spPr/>
      <dgm:t>
        <a:bodyPr/>
        <a:lstStyle/>
        <a:p>
          <a:endParaRPr lang="en-US"/>
        </a:p>
      </dgm:t>
    </dgm:pt>
    <dgm:pt modelId="{97399FF6-B0B2-EC47-AEDB-2E0990627D0E}" type="pres">
      <dgm:prSet presAssocID="{6F211D39-0D55-2B46-9C05-1497310B0C39}" presName="diagram" presStyleCnt="0">
        <dgm:presLayoutVars>
          <dgm:chPref val="1"/>
          <dgm:dir/>
          <dgm:animOne val="branch"/>
          <dgm:animLvl val="lvl"/>
          <dgm:resizeHandles val="exact"/>
        </dgm:presLayoutVars>
      </dgm:prSet>
      <dgm:spPr/>
      <dgm:t>
        <a:bodyPr/>
        <a:lstStyle/>
        <a:p>
          <a:endParaRPr lang="en-US"/>
        </a:p>
      </dgm:t>
    </dgm:pt>
    <dgm:pt modelId="{5CD722E8-0409-854A-8A30-388B2A4D68FC}" type="pres">
      <dgm:prSet presAssocID="{1D7D3DDA-9BE9-B14A-9DE7-6EC601A07B5E}" presName="root1" presStyleCnt="0"/>
      <dgm:spPr/>
    </dgm:pt>
    <dgm:pt modelId="{180580C9-4BB8-CA4E-B6C8-DEFE50D375CA}" type="pres">
      <dgm:prSet presAssocID="{1D7D3DDA-9BE9-B14A-9DE7-6EC601A07B5E}" presName="LevelOneTextNode" presStyleLbl="node0" presStyleIdx="0" presStyleCnt="2">
        <dgm:presLayoutVars>
          <dgm:chPref val="3"/>
        </dgm:presLayoutVars>
      </dgm:prSet>
      <dgm:spPr/>
      <dgm:t>
        <a:bodyPr/>
        <a:lstStyle/>
        <a:p>
          <a:endParaRPr lang="en-US"/>
        </a:p>
      </dgm:t>
    </dgm:pt>
    <dgm:pt modelId="{7F547E71-C148-354D-922B-E8FCD709D167}" type="pres">
      <dgm:prSet presAssocID="{1D7D3DDA-9BE9-B14A-9DE7-6EC601A07B5E}" presName="level2hierChild" presStyleCnt="0"/>
      <dgm:spPr/>
    </dgm:pt>
    <dgm:pt modelId="{D48073B9-ACA9-194D-BB54-9066BB5E6188}" type="pres">
      <dgm:prSet presAssocID="{E8BD7F47-7F71-5244-B358-2C05A2423FB3}" presName="conn2-1" presStyleLbl="parChTrans1D2" presStyleIdx="0" presStyleCnt="4"/>
      <dgm:spPr/>
      <dgm:t>
        <a:bodyPr/>
        <a:lstStyle/>
        <a:p>
          <a:endParaRPr lang="en-US"/>
        </a:p>
      </dgm:t>
    </dgm:pt>
    <dgm:pt modelId="{F61E7286-F8CD-E243-8239-8F01DCFC40A3}" type="pres">
      <dgm:prSet presAssocID="{E8BD7F47-7F71-5244-B358-2C05A2423FB3}" presName="connTx" presStyleLbl="parChTrans1D2" presStyleIdx="0" presStyleCnt="4"/>
      <dgm:spPr/>
      <dgm:t>
        <a:bodyPr/>
        <a:lstStyle/>
        <a:p>
          <a:endParaRPr lang="en-US"/>
        </a:p>
      </dgm:t>
    </dgm:pt>
    <dgm:pt modelId="{83AE4E28-3DED-A44A-8212-43F5259DF4E7}" type="pres">
      <dgm:prSet presAssocID="{E182050A-23A2-C141-89AC-2988F388A987}" presName="root2" presStyleCnt="0"/>
      <dgm:spPr/>
    </dgm:pt>
    <dgm:pt modelId="{770F15DC-431C-0B49-9DBE-5069B4A77BDB}" type="pres">
      <dgm:prSet presAssocID="{E182050A-23A2-C141-89AC-2988F388A987}" presName="LevelTwoTextNode" presStyleLbl="node2" presStyleIdx="0" presStyleCnt="4">
        <dgm:presLayoutVars>
          <dgm:chPref val="3"/>
        </dgm:presLayoutVars>
      </dgm:prSet>
      <dgm:spPr/>
      <dgm:t>
        <a:bodyPr/>
        <a:lstStyle/>
        <a:p>
          <a:endParaRPr lang="en-US"/>
        </a:p>
      </dgm:t>
    </dgm:pt>
    <dgm:pt modelId="{2039C1ED-EE36-BC48-8A96-045FE8432E47}" type="pres">
      <dgm:prSet presAssocID="{E182050A-23A2-C141-89AC-2988F388A987}" presName="level3hierChild" presStyleCnt="0"/>
      <dgm:spPr/>
    </dgm:pt>
    <dgm:pt modelId="{ECE2498D-A3B1-0D45-B43E-F86FC459A7CD}" type="pres">
      <dgm:prSet presAssocID="{6003E1F4-92D4-E448-B848-969B54C1D13F}" presName="conn2-1" presStyleLbl="parChTrans1D2" presStyleIdx="1" presStyleCnt="4"/>
      <dgm:spPr/>
      <dgm:t>
        <a:bodyPr/>
        <a:lstStyle/>
        <a:p>
          <a:endParaRPr lang="en-US"/>
        </a:p>
      </dgm:t>
    </dgm:pt>
    <dgm:pt modelId="{0AA9C556-CD99-184F-82D1-DC48F80EA6AA}" type="pres">
      <dgm:prSet presAssocID="{6003E1F4-92D4-E448-B848-969B54C1D13F}" presName="connTx" presStyleLbl="parChTrans1D2" presStyleIdx="1" presStyleCnt="4"/>
      <dgm:spPr/>
      <dgm:t>
        <a:bodyPr/>
        <a:lstStyle/>
        <a:p>
          <a:endParaRPr lang="en-US"/>
        </a:p>
      </dgm:t>
    </dgm:pt>
    <dgm:pt modelId="{CFECE3C8-39BD-9F44-9C05-8F7308A9E7C2}" type="pres">
      <dgm:prSet presAssocID="{1EA72F32-DA48-8F46-A484-019F0E05C09E}" presName="root2" presStyleCnt="0"/>
      <dgm:spPr/>
    </dgm:pt>
    <dgm:pt modelId="{78A05203-A9B8-BF48-9D76-BFF2F68A5F9A}" type="pres">
      <dgm:prSet presAssocID="{1EA72F32-DA48-8F46-A484-019F0E05C09E}" presName="LevelTwoTextNode" presStyleLbl="node2" presStyleIdx="1" presStyleCnt="4">
        <dgm:presLayoutVars>
          <dgm:chPref val="3"/>
        </dgm:presLayoutVars>
      </dgm:prSet>
      <dgm:spPr/>
      <dgm:t>
        <a:bodyPr/>
        <a:lstStyle/>
        <a:p>
          <a:endParaRPr lang="en-US"/>
        </a:p>
      </dgm:t>
    </dgm:pt>
    <dgm:pt modelId="{10C91F1C-F4F2-C849-BE1F-64464D02F743}" type="pres">
      <dgm:prSet presAssocID="{1EA72F32-DA48-8F46-A484-019F0E05C09E}" presName="level3hierChild" presStyleCnt="0"/>
      <dgm:spPr/>
    </dgm:pt>
    <dgm:pt modelId="{66D377DF-FD7F-E043-915D-9A4BD5BAACEB}" type="pres">
      <dgm:prSet presAssocID="{87854E2D-2379-2946-84DA-3F6D82F6E468}" presName="root1" presStyleCnt="0"/>
      <dgm:spPr/>
    </dgm:pt>
    <dgm:pt modelId="{E67FC1A8-6126-6944-AC87-9ECA09220D49}" type="pres">
      <dgm:prSet presAssocID="{87854E2D-2379-2946-84DA-3F6D82F6E468}" presName="LevelOneTextNode" presStyleLbl="node0" presStyleIdx="1" presStyleCnt="2">
        <dgm:presLayoutVars>
          <dgm:chPref val="3"/>
        </dgm:presLayoutVars>
      </dgm:prSet>
      <dgm:spPr/>
      <dgm:t>
        <a:bodyPr/>
        <a:lstStyle/>
        <a:p>
          <a:endParaRPr lang="en-US"/>
        </a:p>
      </dgm:t>
    </dgm:pt>
    <dgm:pt modelId="{9E172D33-DB7D-704E-B587-11865A7B401C}" type="pres">
      <dgm:prSet presAssocID="{87854E2D-2379-2946-84DA-3F6D82F6E468}" presName="level2hierChild" presStyleCnt="0"/>
      <dgm:spPr/>
    </dgm:pt>
    <dgm:pt modelId="{035BEB09-9414-D243-B3AC-438ED372737D}" type="pres">
      <dgm:prSet presAssocID="{785F0594-82C0-1C45-849E-B7D08BEBB80E}" presName="conn2-1" presStyleLbl="parChTrans1D2" presStyleIdx="2" presStyleCnt="4"/>
      <dgm:spPr/>
      <dgm:t>
        <a:bodyPr/>
        <a:lstStyle/>
        <a:p>
          <a:endParaRPr lang="en-US"/>
        </a:p>
      </dgm:t>
    </dgm:pt>
    <dgm:pt modelId="{0E16F66D-F71A-3E43-A5DB-EF2B6CD9137B}" type="pres">
      <dgm:prSet presAssocID="{785F0594-82C0-1C45-849E-B7D08BEBB80E}" presName="connTx" presStyleLbl="parChTrans1D2" presStyleIdx="2" presStyleCnt="4"/>
      <dgm:spPr/>
      <dgm:t>
        <a:bodyPr/>
        <a:lstStyle/>
        <a:p>
          <a:endParaRPr lang="en-US"/>
        </a:p>
      </dgm:t>
    </dgm:pt>
    <dgm:pt modelId="{165542E2-C874-9742-83F1-4B17569612CD}" type="pres">
      <dgm:prSet presAssocID="{66692E66-CF87-6B4C-BD80-C2680ED91C0C}" presName="root2" presStyleCnt="0"/>
      <dgm:spPr/>
    </dgm:pt>
    <dgm:pt modelId="{FEE96CCD-19DE-504F-8D08-A02461DF162F}" type="pres">
      <dgm:prSet presAssocID="{66692E66-CF87-6B4C-BD80-C2680ED91C0C}" presName="LevelTwoTextNode" presStyleLbl="node2" presStyleIdx="2" presStyleCnt="4">
        <dgm:presLayoutVars>
          <dgm:chPref val="3"/>
        </dgm:presLayoutVars>
      </dgm:prSet>
      <dgm:spPr/>
      <dgm:t>
        <a:bodyPr/>
        <a:lstStyle/>
        <a:p>
          <a:endParaRPr lang="en-US"/>
        </a:p>
      </dgm:t>
    </dgm:pt>
    <dgm:pt modelId="{FB2E3D8E-7C6D-ED49-A666-3A82B41F5C0A}" type="pres">
      <dgm:prSet presAssocID="{66692E66-CF87-6B4C-BD80-C2680ED91C0C}" presName="level3hierChild" presStyleCnt="0"/>
      <dgm:spPr/>
    </dgm:pt>
    <dgm:pt modelId="{20A1C73C-32AE-8B49-86F2-9A6D02B511F6}" type="pres">
      <dgm:prSet presAssocID="{603410C3-AB9C-CA49-B545-DD033DB59AFA}" presName="conn2-1" presStyleLbl="parChTrans1D2" presStyleIdx="3" presStyleCnt="4"/>
      <dgm:spPr/>
      <dgm:t>
        <a:bodyPr/>
        <a:lstStyle/>
        <a:p>
          <a:endParaRPr lang="en-US"/>
        </a:p>
      </dgm:t>
    </dgm:pt>
    <dgm:pt modelId="{2E386B0D-2BDB-5C4B-A0B1-D3F565B0A8BC}" type="pres">
      <dgm:prSet presAssocID="{603410C3-AB9C-CA49-B545-DD033DB59AFA}" presName="connTx" presStyleLbl="parChTrans1D2" presStyleIdx="3" presStyleCnt="4"/>
      <dgm:spPr/>
      <dgm:t>
        <a:bodyPr/>
        <a:lstStyle/>
        <a:p>
          <a:endParaRPr lang="en-US"/>
        </a:p>
      </dgm:t>
    </dgm:pt>
    <dgm:pt modelId="{B523B4A1-E444-4D4B-9D84-4155C2322EDF}" type="pres">
      <dgm:prSet presAssocID="{BEDCCFD5-2D20-314E-8571-52490249B529}" presName="root2" presStyleCnt="0"/>
      <dgm:spPr/>
    </dgm:pt>
    <dgm:pt modelId="{C344E396-6DFD-1B43-B276-E666B23106F0}" type="pres">
      <dgm:prSet presAssocID="{BEDCCFD5-2D20-314E-8571-52490249B529}" presName="LevelTwoTextNode" presStyleLbl="node2" presStyleIdx="3" presStyleCnt="4">
        <dgm:presLayoutVars>
          <dgm:chPref val="3"/>
        </dgm:presLayoutVars>
      </dgm:prSet>
      <dgm:spPr/>
      <dgm:t>
        <a:bodyPr/>
        <a:lstStyle/>
        <a:p>
          <a:endParaRPr lang="en-US"/>
        </a:p>
      </dgm:t>
    </dgm:pt>
    <dgm:pt modelId="{F7FBA7AF-13C5-1D4A-8675-2D8EB4277123}" type="pres">
      <dgm:prSet presAssocID="{BEDCCFD5-2D20-314E-8571-52490249B529}" presName="level3hierChild" presStyleCnt="0"/>
      <dgm:spPr/>
    </dgm:pt>
  </dgm:ptLst>
  <dgm:cxnLst>
    <dgm:cxn modelId="{07F56420-BC98-D243-9BA6-4098D3B9C9C3}" srcId="{6F211D39-0D55-2B46-9C05-1497310B0C39}" destId="{87854E2D-2379-2946-84DA-3F6D82F6E468}" srcOrd="1" destOrd="0" parTransId="{A73A0874-0A8E-8244-BA96-78570E19414A}" sibTransId="{F10B1F7A-D272-6347-A3C3-90EB0C60F1A5}"/>
    <dgm:cxn modelId="{0A7FA691-E752-CC44-920B-B6C210337951}" type="presOf" srcId="{785F0594-82C0-1C45-849E-B7D08BEBB80E}" destId="{0E16F66D-F71A-3E43-A5DB-EF2B6CD9137B}" srcOrd="1" destOrd="0" presId="urn:microsoft.com/office/officeart/2005/8/layout/hierarchy2"/>
    <dgm:cxn modelId="{64DD28D3-EB88-BF41-BEFF-00FB959F2111}" type="presOf" srcId="{6003E1F4-92D4-E448-B848-969B54C1D13F}" destId="{0AA9C556-CD99-184F-82D1-DC48F80EA6AA}" srcOrd="1" destOrd="0" presId="urn:microsoft.com/office/officeart/2005/8/layout/hierarchy2"/>
    <dgm:cxn modelId="{948F13C6-DEF4-F74D-B47E-156576B373E6}" srcId="{1D7D3DDA-9BE9-B14A-9DE7-6EC601A07B5E}" destId="{1EA72F32-DA48-8F46-A484-019F0E05C09E}" srcOrd="1" destOrd="0" parTransId="{6003E1F4-92D4-E448-B848-969B54C1D13F}" sibTransId="{1B13C38B-C205-E042-AFAE-D8DAE5175065}"/>
    <dgm:cxn modelId="{5FC1E9A9-FDAF-0240-BBB5-44A80DE2CE43}" type="presOf" srcId="{603410C3-AB9C-CA49-B545-DD033DB59AFA}" destId="{2E386B0D-2BDB-5C4B-A0B1-D3F565B0A8BC}" srcOrd="1" destOrd="0" presId="urn:microsoft.com/office/officeart/2005/8/layout/hierarchy2"/>
    <dgm:cxn modelId="{7887BBEB-8C88-1B4F-91EE-D49E2EE8A23B}" type="presOf" srcId="{87854E2D-2379-2946-84DA-3F6D82F6E468}" destId="{E67FC1A8-6126-6944-AC87-9ECA09220D49}" srcOrd="0" destOrd="0" presId="urn:microsoft.com/office/officeart/2005/8/layout/hierarchy2"/>
    <dgm:cxn modelId="{263776B5-1F1D-624B-9327-62AE263EAB6C}" type="presOf" srcId="{BEDCCFD5-2D20-314E-8571-52490249B529}" destId="{C344E396-6DFD-1B43-B276-E666B23106F0}" srcOrd="0" destOrd="0" presId="urn:microsoft.com/office/officeart/2005/8/layout/hierarchy2"/>
    <dgm:cxn modelId="{2E8E307D-9D4B-C844-82BF-C91E6D053D33}" srcId="{87854E2D-2379-2946-84DA-3F6D82F6E468}" destId="{66692E66-CF87-6B4C-BD80-C2680ED91C0C}" srcOrd="0" destOrd="0" parTransId="{785F0594-82C0-1C45-849E-B7D08BEBB80E}" sibTransId="{D1D1CC30-8300-774B-8C35-931FF5E3BF1B}"/>
    <dgm:cxn modelId="{42841202-1DC6-E04C-8251-AB44F091F6B4}" type="presOf" srcId="{E8BD7F47-7F71-5244-B358-2C05A2423FB3}" destId="{F61E7286-F8CD-E243-8239-8F01DCFC40A3}" srcOrd="1" destOrd="0" presId="urn:microsoft.com/office/officeart/2005/8/layout/hierarchy2"/>
    <dgm:cxn modelId="{4B7A5D79-F020-9A40-A3A6-93F9B63088FC}" type="presOf" srcId="{6003E1F4-92D4-E448-B848-969B54C1D13F}" destId="{ECE2498D-A3B1-0D45-B43E-F86FC459A7CD}" srcOrd="0" destOrd="0" presId="urn:microsoft.com/office/officeart/2005/8/layout/hierarchy2"/>
    <dgm:cxn modelId="{0CF58F80-E39F-594A-8455-28466D6B99E2}" type="presOf" srcId="{E8BD7F47-7F71-5244-B358-2C05A2423FB3}" destId="{D48073B9-ACA9-194D-BB54-9066BB5E6188}" srcOrd="0" destOrd="0" presId="urn:microsoft.com/office/officeart/2005/8/layout/hierarchy2"/>
    <dgm:cxn modelId="{2028E976-5EA8-F147-85AE-FF12CC9776F0}" srcId="{1D7D3DDA-9BE9-B14A-9DE7-6EC601A07B5E}" destId="{E182050A-23A2-C141-89AC-2988F388A987}" srcOrd="0" destOrd="0" parTransId="{E8BD7F47-7F71-5244-B358-2C05A2423FB3}" sibTransId="{EBE53EA6-7A1C-8D43-8BFE-F885988C0AA2}"/>
    <dgm:cxn modelId="{D011F9E2-7772-264B-B76E-0C4243C4CB6E}" type="presOf" srcId="{66692E66-CF87-6B4C-BD80-C2680ED91C0C}" destId="{FEE96CCD-19DE-504F-8D08-A02461DF162F}" srcOrd="0" destOrd="0" presId="urn:microsoft.com/office/officeart/2005/8/layout/hierarchy2"/>
    <dgm:cxn modelId="{CD672CE1-3E61-3B4F-944A-44442EE36A79}" type="presOf" srcId="{E182050A-23A2-C141-89AC-2988F388A987}" destId="{770F15DC-431C-0B49-9DBE-5069B4A77BDB}" srcOrd="0" destOrd="0" presId="urn:microsoft.com/office/officeart/2005/8/layout/hierarchy2"/>
    <dgm:cxn modelId="{F3699FF4-F28A-B947-8A7D-191735956591}" type="presOf" srcId="{603410C3-AB9C-CA49-B545-DD033DB59AFA}" destId="{20A1C73C-32AE-8B49-86F2-9A6D02B511F6}" srcOrd="0" destOrd="0" presId="urn:microsoft.com/office/officeart/2005/8/layout/hierarchy2"/>
    <dgm:cxn modelId="{4D057F78-7E7A-AB41-90E9-6AD7798C1D19}" type="presOf" srcId="{1EA72F32-DA48-8F46-A484-019F0E05C09E}" destId="{78A05203-A9B8-BF48-9D76-BFF2F68A5F9A}" srcOrd="0" destOrd="0" presId="urn:microsoft.com/office/officeart/2005/8/layout/hierarchy2"/>
    <dgm:cxn modelId="{697DC70D-2DBE-0A48-8AE8-45DA92BA63D2}" type="presOf" srcId="{785F0594-82C0-1C45-849E-B7D08BEBB80E}" destId="{035BEB09-9414-D243-B3AC-438ED372737D}" srcOrd="0" destOrd="0" presId="urn:microsoft.com/office/officeart/2005/8/layout/hierarchy2"/>
    <dgm:cxn modelId="{34D8EC64-C187-6E47-BA9F-1E583FF558D0}" type="presOf" srcId="{1D7D3DDA-9BE9-B14A-9DE7-6EC601A07B5E}" destId="{180580C9-4BB8-CA4E-B6C8-DEFE50D375CA}" srcOrd="0" destOrd="0" presId="urn:microsoft.com/office/officeart/2005/8/layout/hierarchy2"/>
    <dgm:cxn modelId="{2E5593C5-A788-2541-83F3-D6C97AA2528E}" srcId="{87854E2D-2379-2946-84DA-3F6D82F6E468}" destId="{BEDCCFD5-2D20-314E-8571-52490249B529}" srcOrd="1" destOrd="0" parTransId="{603410C3-AB9C-CA49-B545-DD033DB59AFA}" sibTransId="{BFC78BCB-9C2C-E84D-A486-EBDF3125EC4D}"/>
    <dgm:cxn modelId="{68C9D1D1-5B84-DC44-95F0-F8E1A6AB820D}" srcId="{6F211D39-0D55-2B46-9C05-1497310B0C39}" destId="{1D7D3DDA-9BE9-B14A-9DE7-6EC601A07B5E}" srcOrd="0" destOrd="0" parTransId="{FB9EC093-907D-BC48-9D23-169D984B64F5}" sibTransId="{3F9A29BE-5E59-874A-BAFD-BEB8E68D25B1}"/>
    <dgm:cxn modelId="{1BDA9E90-7C6A-C445-9EEF-2636A4C9119D}" type="presOf" srcId="{6F211D39-0D55-2B46-9C05-1497310B0C39}" destId="{97399FF6-B0B2-EC47-AEDB-2E0990627D0E}" srcOrd="0" destOrd="0" presId="urn:microsoft.com/office/officeart/2005/8/layout/hierarchy2"/>
    <dgm:cxn modelId="{12937F90-B15C-7444-B211-87B0DC9D2610}" type="presParOf" srcId="{97399FF6-B0B2-EC47-AEDB-2E0990627D0E}" destId="{5CD722E8-0409-854A-8A30-388B2A4D68FC}" srcOrd="0" destOrd="0" presId="urn:microsoft.com/office/officeart/2005/8/layout/hierarchy2"/>
    <dgm:cxn modelId="{EA49115E-DAC6-CF4F-935C-5D651DCA18AC}" type="presParOf" srcId="{5CD722E8-0409-854A-8A30-388B2A4D68FC}" destId="{180580C9-4BB8-CA4E-B6C8-DEFE50D375CA}" srcOrd="0" destOrd="0" presId="urn:microsoft.com/office/officeart/2005/8/layout/hierarchy2"/>
    <dgm:cxn modelId="{F5114C9A-60F6-374D-94DC-201EA782D6B4}" type="presParOf" srcId="{5CD722E8-0409-854A-8A30-388B2A4D68FC}" destId="{7F547E71-C148-354D-922B-E8FCD709D167}" srcOrd="1" destOrd="0" presId="urn:microsoft.com/office/officeart/2005/8/layout/hierarchy2"/>
    <dgm:cxn modelId="{F26A3F0F-CEF2-E645-B92A-F42C60F74958}" type="presParOf" srcId="{7F547E71-C148-354D-922B-E8FCD709D167}" destId="{D48073B9-ACA9-194D-BB54-9066BB5E6188}" srcOrd="0" destOrd="0" presId="urn:microsoft.com/office/officeart/2005/8/layout/hierarchy2"/>
    <dgm:cxn modelId="{598CF1E8-3EB8-B74B-9355-5E6A47612571}" type="presParOf" srcId="{D48073B9-ACA9-194D-BB54-9066BB5E6188}" destId="{F61E7286-F8CD-E243-8239-8F01DCFC40A3}" srcOrd="0" destOrd="0" presId="urn:microsoft.com/office/officeart/2005/8/layout/hierarchy2"/>
    <dgm:cxn modelId="{7F0AF481-EA25-9644-BA73-23CA7219A14C}" type="presParOf" srcId="{7F547E71-C148-354D-922B-E8FCD709D167}" destId="{83AE4E28-3DED-A44A-8212-43F5259DF4E7}" srcOrd="1" destOrd="0" presId="urn:microsoft.com/office/officeart/2005/8/layout/hierarchy2"/>
    <dgm:cxn modelId="{0D75EE77-6CFC-D14F-9BA1-7FF81F25C43A}" type="presParOf" srcId="{83AE4E28-3DED-A44A-8212-43F5259DF4E7}" destId="{770F15DC-431C-0B49-9DBE-5069B4A77BDB}" srcOrd="0" destOrd="0" presId="urn:microsoft.com/office/officeart/2005/8/layout/hierarchy2"/>
    <dgm:cxn modelId="{AA1BB47E-63C4-E14E-93DB-3723DDFCF162}" type="presParOf" srcId="{83AE4E28-3DED-A44A-8212-43F5259DF4E7}" destId="{2039C1ED-EE36-BC48-8A96-045FE8432E47}" srcOrd="1" destOrd="0" presId="urn:microsoft.com/office/officeart/2005/8/layout/hierarchy2"/>
    <dgm:cxn modelId="{1AC43382-8FA1-044C-83E3-CD2D0C5441B3}" type="presParOf" srcId="{7F547E71-C148-354D-922B-E8FCD709D167}" destId="{ECE2498D-A3B1-0D45-B43E-F86FC459A7CD}" srcOrd="2" destOrd="0" presId="urn:microsoft.com/office/officeart/2005/8/layout/hierarchy2"/>
    <dgm:cxn modelId="{EFF0031C-6CBF-6B43-A12E-3177698DEF2E}" type="presParOf" srcId="{ECE2498D-A3B1-0D45-B43E-F86FC459A7CD}" destId="{0AA9C556-CD99-184F-82D1-DC48F80EA6AA}" srcOrd="0" destOrd="0" presId="urn:microsoft.com/office/officeart/2005/8/layout/hierarchy2"/>
    <dgm:cxn modelId="{F704E28E-FD78-0F4F-AA42-7ADA1AB6A4A9}" type="presParOf" srcId="{7F547E71-C148-354D-922B-E8FCD709D167}" destId="{CFECE3C8-39BD-9F44-9C05-8F7308A9E7C2}" srcOrd="3" destOrd="0" presId="urn:microsoft.com/office/officeart/2005/8/layout/hierarchy2"/>
    <dgm:cxn modelId="{32B632C7-1686-1445-8F9F-AD27762ABCB8}" type="presParOf" srcId="{CFECE3C8-39BD-9F44-9C05-8F7308A9E7C2}" destId="{78A05203-A9B8-BF48-9D76-BFF2F68A5F9A}" srcOrd="0" destOrd="0" presId="urn:microsoft.com/office/officeart/2005/8/layout/hierarchy2"/>
    <dgm:cxn modelId="{B65D5D9F-D790-A542-8518-9255668D7F56}" type="presParOf" srcId="{CFECE3C8-39BD-9F44-9C05-8F7308A9E7C2}" destId="{10C91F1C-F4F2-C849-BE1F-64464D02F743}" srcOrd="1" destOrd="0" presId="urn:microsoft.com/office/officeart/2005/8/layout/hierarchy2"/>
    <dgm:cxn modelId="{40EEBB7F-3CBF-8048-BC39-A04B1CD2BACC}" type="presParOf" srcId="{97399FF6-B0B2-EC47-AEDB-2E0990627D0E}" destId="{66D377DF-FD7F-E043-915D-9A4BD5BAACEB}" srcOrd="1" destOrd="0" presId="urn:microsoft.com/office/officeart/2005/8/layout/hierarchy2"/>
    <dgm:cxn modelId="{B63F3D3D-CE17-C849-BDFB-8AFD66C4B1D0}" type="presParOf" srcId="{66D377DF-FD7F-E043-915D-9A4BD5BAACEB}" destId="{E67FC1A8-6126-6944-AC87-9ECA09220D49}" srcOrd="0" destOrd="0" presId="urn:microsoft.com/office/officeart/2005/8/layout/hierarchy2"/>
    <dgm:cxn modelId="{6F59B86B-576B-D24E-9734-BB45241D496B}" type="presParOf" srcId="{66D377DF-FD7F-E043-915D-9A4BD5BAACEB}" destId="{9E172D33-DB7D-704E-B587-11865A7B401C}" srcOrd="1" destOrd="0" presId="urn:microsoft.com/office/officeart/2005/8/layout/hierarchy2"/>
    <dgm:cxn modelId="{6DD00998-C429-EE4F-8BFF-6087B9E648AD}" type="presParOf" srcId="{9E172D33-DB7D-704E-B587-11865A7B401C}" destId="{035BEB09-9414-D243-B3AC-438ED372737D}" srcOrd="0" destOrd="0" presId="urn:microsoft.com/office/officeart/2005/8/layout/hierarchy2"/>
    <dgm:cxn modelId="{F7549174-867D-1949-BF73-1393EFD34EF1}" type="presParOf" srcId="{035BEB09-9414-D243-B3AC-438ED372737D}" destId="{0E16F66D-F71A-3E43-A5DB-EF2B6CD9137B}" srcOrd="0" destOrd="0" presId="urn:microsoft.com/office/officeart/2005/8/layout/hierarchy2"/>
    <dgm:cxn modelId="{AA7B39A7-A72F-8046-8774-983C32D9346C}" type="presParOf" srcId="{9E172D33-DB7D-704E-B587-11865A7B401C}" destId="{165542E2-C874-9742-83F1-4B17569612CD}" srcOrd="1" destOrd="0" presId="urn:microsoft.com/office/officeart/2005/8/layout/hierarchy2"/>
    <dgm:cxn modelId="{4BC72552-68EE-0442-872B-0022732B3020}" type="presParOf" srcId="{165542E2-C874-9742-83F1-4B17569612CD}" destId="{FEE96CCD-19DE-504F-8D08-A02461DF162F}" srcOrd="0" destOrd="0" presId="urn:microsoft.com/office/officeart/2005/8/layout/hierarchy2"/>
    <dgm:cxn modelId="{EA74ADAC-112D-114E-938D-8DA5E763FAC2}" type="presParOf" srcId="{165542E2-C874-9742-83F1-4B17569612CD}" destId="{FB2E3D8E-7C6D-ED49-A666-3A82B41F5C0A}" srcOrd="1" destOrd="0" presId="urn:microsoft.com/office/officeart/2005/8/layout/hierarchy2"/>
    <dgm:cxn modelId="{92DFFF0C-C898-834D-B9AE-6C92E0B88A0D}" type="presParOf" srcId="{9E172D33-DB7D-704E-B587-11865A7B401C}" destId="{20A1C73C-32AE-8B49-86F2-9A6D02B511F6}" srcOrd="2" destOrd="0" presId="urn:microsoft.com/office/officeart/2005/8/layout/hierarchy2"/>
    <dgm:cxn modelId="{F358272F-7636-5445-9D79-A475354C541D}" type="presParOf" srcId="{20A1C73C-32AE-8B49-86F2-9A6D02B511F6}" destId="{2E386B0D-2BDB-5C4B-A0B1-D3F565B0A8BC}" srcOrd="0" destOrd="0" presId="urn:microsoft.com/office/officeart/2005/8/layout/hierarchy2"/>
    <dgm:cxn modelId="{E2519DAF-5DD6-9E49-9DCB-A1543A2835DE}" type="presParOf" srcId="{9E172D33-DB7D-704E-B587-11865A7B401C}" destId="{B523B4A1-E444-4D4B-9D84-4155C2322EDF}" srcOrd="3" destOrd="0" presId="urn:microsoft.com/office/officeart/2005/8/layout/hierarchy2"/>
    <dgm:cxn modelId="{53CB4C11-FE67-3D4C-AAC4-306365136301}" type="presParOf" srcId="{B523B4A1-E444-4D4B-9D84-4155C2322EDF}" destId="{C344E396-6DFD-1B43-B276-E666B23106F0}" srcOrd="0" destOrd="0" presId="urn:microsoft.com/office/officeart/2005/8/layout/hierarchy2"/>
    <dgm:cxn modelId="{ED4CA9C2-BEC8-A443-88CD-65331470C594}" type="presParOf" srcId="{B523B4A1-E444-4D4B-9D84-4155C2322EDF}" destId="{F7FBA7AF-13C5-1D4A-8675-2D8EB427712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211D39-0D55-2B46-9C05-1497310B0C39}"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87854E2D-2379-2946-84DA-3F6D82F6E468}">
      <dgm:prSet phldrT="[Text]" custT="1"/>
      <dgm:spPr/>
      <dgm:t>
        <a:bodyPr/>
        <a:lstStyle/>
        <a:p>
          <a:r>
            <a:rPr lang="en-US" sz="1800" b="1" strike="noStrike" dirty="0" smtClean="0"/>
            <a:t>Inside the body</a:t>
          </a:r>
          <a:endParaRPr lang="en-US" sz="1800" b="1" strike="noStrike" dirty="0"/>
        </a:p>
      </dgm:t>
    </dgm:pt>
    <dgm:pt modelId="{A73A0874-0A8E-8244-BA96-78570E19414A}" type="parTrans" cxnId="{07F56420-BC98-D243-9BA6-4098D3B9C9C3}">
      <dgm:prSet/>
      <dgm:spPr/>
      <dgm:t>
        <a:bodyPr/>
        <a:lstStyle/>
        <a:p>
          <a:endParaRPr lang="en-US"/>
        </a:p>
      </dgm:t>
    </dgm:pt>
    <dgm:pt modelId="{F10B1F7A-D272-6347-A3C3-90EB0C60F1A5}" type="sibTrans" cxnId="{07F56420-BC98-D243-9BA6-4098D3B9C9C3}">
      <dgm:prSet/>
      <dgm:spPr/>
      <dgm:t>
        <a:bodyPr/>
        <a:lstStyle/>
        <a:p>
          <a:endParaRPr lang="en-US"/>
        </a:p>
      </dgm:t>
    </dgm:pt>
    <dgm:pt modelId="{66692E66-CF87-6B4C-BD80-C2680ED91C0C}">
      <dgm:prSet phldrT="[Text]"/>
      <dgm:spPr/>
      <dgm:t>
        <a:bodyPr/>
        <a:lstStyle/>
        <a:p>
          <a:r>
            <a:rPr lang="en-US" dirty="0" smtClean="0"/>
            <a:t>Short Distance</a:t>
          </a:r>
          <a:endParaRPr lang="en-US" dirty="0"/>
        </a:p>
      </dgm:t>
    </dgm:pt>
    <dgm:pt modelId="{785F0594-82C0-1C45-849E-B7D08BEBB80E}" type="parTrans" cxnId="{2E8E307D-9D4B-C844-82BF-C91E6D053D33}">
      <dgm:prSet/>
      <dgm:spPr/>
      <dgm:t>
        <a:bodyPr/>
        <a:lstStyle/>
        <a:p>
          <a:endParaRPr lang="en-US"/>
        </a:p>
      </dgm:t>
    </dgm:pt>
    <dgm:pt modelId="{D1D1CC30-8300-774B-8C35-931FF5E3BF1B}" type="sibTrans" cxnId="{2E8E307D-9D4B-C844-82BF-C91E6D053D33}">
      <dgm:prSet/>
      <dgm:spPr/>
      <dgm:t>
        <a:bodyPr/>
        <a:lstStyle/>
        <a:p>
          <a:endParaRPr lang="en-US"/>
        </a:p>
      </dgm:t>
    </dgm:pt>
    <dgm:pt modelId="{BEDCCFD5-2D20-314E-8571-52490249B529}">
      <dgm:prSet phldrT="[Text]"/>
      <dgm:spPr/>
      <dgm:t>
        <a:bodyPr/>
        <a:lstStyle/>
        <a:p>
          <a:r>
            <a:rPr lang="en-US" dirty="0" smtClean="0"/>
            <a:t>Long  Distance</a:t>
          </a:r>
          <a:endParaRPr lang="en-US" dirty="0"/>
        </a:p>
      </dgm:t>
    </dgm:pt>
    <dgm:pt modelId="{603410C3-AB9C-CA49-B545-DD033DB59AFA}" type="parTrans" cxnId="{2E5593C5-A788-2541-83F3-D6C97AA2528E}">
      <dgm:prSet/>
      <dgm:spPr/>
      <dgm:t>
        <a:bodyPr/>
        <a:lstStyle/>
        <a:p>
          <a:endParaRPr lang="en-US"/>
        </a:p>
      </dgm:t>
    </dgm:pt>
    <dgm:pt modelId="{BFC78BCB-9C2C-E84D-A486-EBDF3125EC4D}" type="sibTrans" cxnId="{2E5593C5-A788-2541-83F3-D6C97AA2528E}">
      <dgm:prSet/>
      <dgm:spPr/>
      <dgm:t>
        <a:bodyPr/>
        <a:lstStyle/>
        <a:p>
          <a:endParaRPr lang="en-US"/>
        </a:p>
      </dgm:t>
    </dgm:pt>
    <dgm:pt modelId="{3BDB9725-C7A3-BB4F-8598-3A94C76EF36C}">
      <dgm:prSet phldrT="[Text]"/>
      <dgm:spPr/>
      <dgm:t>
        <a:bodyPr/>
        <a:lstStyle/>
        <a:p>
          <a:r>
            <a:rPr lang="en-US" dirty="0" smtClean="0"/>
            <a:t>Paracrine</a:t>
          </a:r>
          <a:endParaRPr lang="en-US" dirty="0"/>
        </a:p>
      </dgm:t>
    </dgm:pt>
    <dgm:pt modelId="{D0B3C3BB-E8C8-014E-B0C9-38A9762574F0}" type="parTrans" cxnId="{968A47DE-EFF5-1C40-8CB4-D195839F691E}">
      <dgm:prSet/>
      <dgm:spPr/>
      <dgm:t>
        <a:bodyPr/>
        <a:lstStyle/>
        <a:p>
          <a:endParaRPr lang="en-US"/>
        </a:p>
      </dgm:t>
    </dgm:pt>
    <dgm:pt modelId="{2BD0B46B-5C2A-F641-BC9B-53AC1255FBD1}" type="sibTrans" cxnId="{968A47DE-EFF5-1C40-8CB4-D195839F691E}">
      <dgm:prSet/>
      <dgm:spPr/>
      <dgm:t>
        <a:bodyPr/>
        <a:lstStyle/>
        <a:p>
          <a:endParaRPr lang="en-US"/>
        </a:p>
      </dgm:t>
    </dgm:pt>
    <dgm:pt modelId="{2E0830C8-435D-0242-A6C7-5D7E434AAF97}">
      <dgm:prSet phldrT="[Text]"/>
      <dgm:spPr/>
      <dgm:t>
        <a:bodyPr/>
        <a:lstStyle/>
        <a:p>
          <a:r>
            <a:rPr lang="en-US" dirty="0" smtClean="0"/>
            <a:t>Autocrine</a:t>
          </a:r>
          <a:endParaRPr lang="en-US" dirty="0"/>
        </a:p>
      </dgm:t>
    </dgm:pt>
    <dgm:pt modelId="{BA5E372F-68C3-644A-B953-43C3F1E5FD6C}" type="parTrans" cxnId="{0CDF6A03-7A4E-2049-8289-169F801B40B6}">
      <dgm:prSet/>
      <dgm:spPr/>
      <dgm:t>
        <a:bodyPr/>
        <a:lstStyle/>
        <a:p>
          <a:endParaRPr lang="en-US"/>
        </a:p>
      </dgm:t>
    </dgm:pt>
    <dgm:pt modelId="{9A7F4E14-F9C8-8340-82E0-4979479C0E6A}" type="sibTrans" cxnId="{0CDF6A03-7A4E-2049-8289-169F801B40B6}">
      <dgm:prSet/>
      <dgm:spPr/>
      <dgm:t>
        <a:bodyPr/>
        <a:lstStyle/>
        <a:p>
          <a:endParaRPr lang="en-US"/>
        </a:p>
      </dgm:t>
    </dgm:pt>
    <dgm:pt modelId="{D5C0DC48-1000-F440-9830-041A70BBA3E9}">
      <dgm:prSet phldrT="[Text]"/>
      <dgm:spPr/>
      <dgm:t>
        <a:bodyPr/>
        <a:lstStyle/>
        <a:p>
          <a:r>
            <a:rPr lang="en-US" dirty="0" smtClean="0"/>
            <a:t>Hormones</a:t>
          </a:r>
          <a:endParaRPr lang="en-US" dirty="0"/>
        </a:p>
      </dgm:t>
    </dgm:pt>
    <dgm:pt modelId="{073AFE0F-3384-CC45-B786-D27DEB247589}" type="parTrans" cxnId="{E11A3A27-9D33-E643-90DE-1DCC4978F334}">
      <dgm:prSet/>
      <dgm:spPr/>
      <dgm:t>
        <a:bodyPr/>
        <a:lstStyle/>
        <a:p>
          <a:endParaRPr lang="en-US"/>
        </a:p>
      </dgm:t>
    </dgm:pt>
    <dgm:pt modelId="{0755E8AC-53D2-1241-B50F-ACCE6C767F29}" type="sibTrans" cxnId="{E11A3A27-9D33-E643-90DE-1DCC4978F334}">
      <dgm:prSet/>
      <dgm:spPr/>
      <dgm:t>
        <a:bodyPr/>
        <a:lstStyle/>
        <a:p>
          <a:endParaRPr lang="en-US"/>
        </a:p>
      </dgm:t>
    </dgm:pt>
    <dgm:pt modelId="{0522A5BF-E99C-014C-8AFF-96E9CF576242}">
      <dgm:prSet phldrT="[Text]"/>
      <dgm:spPr/>
      <dgm:t>
        <a:bodyPr/>
        <a:lstStyle/>
        <a:p>
          <a:r>
            <a:rPr lang="en-US" dirty="0" smtClean="0"/>
            <a:t>Example Prostaglandin</a:t>
          </a:r>
          <a:endParaRPr lang="en-US" dirty="0"/>
        </a:p>
      </dgm:t>
    </dgm:pt>
    <dgm:pt modelId="{7862435A-4264-C848-AD2F-B9CA36F28E73}" type="parTrans" cxnId="{3BF078B1-4279-2649-A9F0-0E2EF33F37CC}">
      <dgm:prSet/>
      <dgm:spPr/>
      <dgm:t>
        <a:bodyPr/>
        <a:lstStyle/>
        <a:p>
          <a:endParaRPr lang="en-US"/>
        </a:p>
      </dgm:t>
    </dgm:pt>
    <dgm:pt modelId="{3FA18AB3-C34F-CF4D-9863-73022F7B4C4F}" type="sibTrans" cxnId="{3BF078B1-4279-2649-A9F0-0E2EF33F37CC}">
      <dgm:prSet/>
      <dgm:spPr/>
      <dgm:t>
        <a:bodyPr/>
        <a:lstStyle/>
        <a:p>
          <a:endParaRPr lang="en-US"/>
        </a:p>
      </dgm:t>
    </dgm:pt>
    <dgm:pt modelId="{21BCF295-5795-164B-B76A-7DB0DCD7981F}">
      <dgm:prSet phldrT="[Text]"/>
      <dgm:spPr/>
      <dgm:t>
        <a:bodyPr/>
        <a:lstStyle/>
        <a:p>
          <a:r>
            <a:rPr lang="en-US" dirty="0" smtClean="0"/>
            <a:t>Example Interleukin</a:t>
          </a:r>
          <a:endParaRPr lang="en-US" dirty="0"/>
        </a:p>
      </dgm:t>
    </dgm:pt>
    <dgm:pt modelId="{3AA94ACC-3078-6B4D-86A2-2FE69C2A4EA0}" type="parTrans" cxnId="{7B2B7EC2-00E0-6448-A319-5B53D3E75ACE}">
      <dgm:prSet/>
      <dgm:spPr/>
      <dgm:t>
        <a:bodyPr/>
        <a:lstStyle/>
        <a:p>
          <a:endParaRPr lang="en-US"/>
        </a:p>
      </dgm:t>
    </dgm:pt>
    <dgm:pt modelId="{3ED13521-D3BE-4A44-A8FA-3B15B430667C}" type="sibTrans" cxnId="{7B2B7EC2-00E0-6448-A319-5B53D3E75ACE}">
      <dgm:prSet/>
      <dgm:spPr/>
      <dgm:t>
        <a:bodyPr/>
        <a:lstStyle/>
        <a:p>
          <a:endParaRPr lang="en-US"/>
        </a:p>
      </dgm:t>
    </dgm:pt>
    <dgm:pt modelId="{C9E7CE17-6CAA-6141-A1D5-1E45DE8703CD}">
      <dgm:prSet phldrT="[Text]"/>
      <dgm:spPr/>
      <dgm:t>
        <a:bodyPr/>
        <a:lstStyle/>
        <a:p>
          <a:r>
            <a:rPr lang="en-US" dirty="0" smtClean="0"/>
            <a:t>Example        Insulin</a:t>
          </a:r>
        </a:p>
        <a:p>
          <a:r>
            <a:rPr lang="en-US" dirty="0" smtClean="0"/>
            <a:t>	</a:t>
          </a:r>
          <a:endParaRPr lang="en-US" dirty="0"/>
        </a:p>
      </dgm:t>
    </dgm:pt>
    <dgm:pt modelId="{1BC4ACC8-90B7-0D49-BDE3-FC59094E9BD7}" type="parTrans" cxnId="{AB5FB2E0-0BBA-BF44-A779-066D39CFC382}">
      <dgm:prSet/>
      <dgm:spPr/>
      <dgm:t>
        <a:bodyPr/>
        <a:lstStyle/>
        <a:p>
          <a:endParaRPr lang="en-US"/>
        </a:p>
      </dgm:t>
    </dgm:pt>
    <dgm:pt modelId="{65AD6F25-177C-414D-9438-63F1798EAC38}" type="sibTrans" cxnId="{AB5FB2E0-0BBA-BF44-A779-066D39CFC382}">
      <dgm:prSet/>
      <dgm:spPr/>
      <dgm:t>
        <a:bodyPr/>
        <a:lstStyle/>
        <a:p>
          <a:endParaRPr lang="en-US"/>
        </a:p>
      </dgm:t>
    </dgm:pt>
    <dgm:pt modelId="{2273D48B-A74D-8748-9CF7-8265CDE95ED4}" type="pres">
      <dgm:prSet presAssocID="{6F211D39-0D55-2B46-9C05-1497310B0C39}" presName="hierChild1" presStyleCnt="0">
        <dgm:presLayoutVars>
          <dgm:chPref val="1"/>
          <dgm:dir/>
          <dgm:animOne val="branch"/>
          <dgm:animLvl val="lvl"/>
          <dgm:resizeHandles/>
        </dgm:presLayoutVars>
      </dgm:prSet>
      <dgm:spPr/>
      <dgm:t>
        <a:bodyPr/>
        <a:lstStyle/>
        <a:p>
          <a:endParaRPr lang="en-US"/>
        </a:p>
      </dgm:t>
    </dgm:pt>
    <dgm:pt modelId="{DD09FB6F-CC0A-8940-8E7B-91F7706EF090}" type="pres">
      <dgm:prSet presAssocID="{87854E2D-2379-2946-84DA-3F6D82F6E468}" presName="hierRoot1" presStyleCnt="0"/>
      <dgm:spPr/>
    </dgm:pt>
    <dgm:pt modelId="{C9961FC2-18F0-1542-B8A1-0107B25FB285}" type="pres">
      <dgm:prSet presAssocID="{87854E2D-2379-2946-84DA-3F6D82F6E468}" presName="composite" presStyleCnt="0"/>
      <dgm:spPr/>
    </dgm:pt>
    <dgm:pt modelId="{E3BD6416-31CC-FE4B-A70F-FA05FF11F300}" type="pres">
      <dgm:prSet presAssocID="{87854E2D-2379-2946-84DA-3F6D82F6E468}" presName="background" presStyleLbl="node0" presStyleIdx="0" presStyleCnt="1"/>
      <dgm:spPr>
        <a:solidFill>
          <a:schemeClr val="accent4">
            <a:lumMod val="75000"/>
          </a:schemeClr>
        </a:solidFill>
      </dgm:spPr>
      <dgm:t>
        <a:bodyPr/>
        <a:lstStyle/>
        <a:p>
          <a:endParaRPr lang="en-US"/>
        </a:p>
      </dgm:t>
    </dgm:pt>
    <dgm:pt modelId="{40B1D425-8BA7-8A45-B91B-C08DEAC68D69}" type="pres">
      <dgm:prSet presAssocID="{87854E2D-2379-2946-84DA-3F6D82F6E468}" presName="text" presStyleLbl="fgAcc0" presStyleIdx="0" presStyleCnt="1">
        <dgm:presLayoutVars>
          <dgm:chPref val="3"/>
        </dgm:presLayoutVars>
      </dgm:prSet>
      <dgm:spPr/>
      <dgm:t>
        <a:bodyPr/>
        <a:lstStyle/>
        <a:p>
          <a:endParaRPr lang="en-US"/>
        </a:p>
      </dgm:t>
    </dgm:pt>
    <dgm:pt modelId="{602E8F54-64B3-734D-A67D-220A44CC7152}" type="pres">
      <dgm:prSet presAssocID="{87854E2D-2379-2946-84DA-3F6D82F6E468}" presName="hierChild2" presStyleCnt="0"/>
      <dgm:spPr/>
    </dgm:pt>
    <dgm:pt modelId="{140F1037-6E81-C14D-830C-A1CA4505E427}" type="pres">
      <dgm:prSet presAssocID="{785F0594-82C0-1C45-849E-B7D08BEBB80E}" presName="Name10" presStyleLbl="parChTrans1D2" presStyleIdx="0" presStyleCnt="2"/>
      <dgm:spPr/>
      <dgm:t>
        <a:bodyPr/>
        <a:lstStyle/>
        <a:p>
          <a:endParaRPr lang="en-US"/>
        </a:p>
      </dgm:t>
    </dgm:pt>
    <dgm:pt modelId="{20ACA047-C53C-4644-8A56-CC12DD44A704}" type="pres">
      <dgm:prSet presAssocID="{66692E66-CF87-6B4C-BD80-C2680ED91C0C}" presName="hierRoot2" presStyleCnt="0"/>
      <dgm:spPr/>
    </dgm:pt>
    <dgm:pt modelId="{407E96C4-B7EE-8240-8C2C-3D717F71C835}" type="pres">
      <dgm:prSet presAssocID="{66692E66-CF87-6B4C-BD80-C2680ED91C0C}" presName="composite2" presStyleCnt="0"/>
      <dgm:spPr/>
    </dgm:pt>
    <dgm:pt modelId="{24346957-64D9-F748-BCBE-C5C126635242}" type="pres">
      <dgm:prSet presAssocID="{66692E66-CF87-6B4C-BD80-C2680ED91C0C}" presName="background2" presStyleLbl="node2" presStyleIdx="0" presStyleCnt="2"/>
      <dgm:spPr>
        <a:solidFill>
          <a:schemeClr val="accent4">
            <a:lumMod val="75000"/>
          </a:schemeClr>
        </a:solidFill>
      </dgm:spPr>
      <dgm:t>
        <a:bodyPr/>
        <a:lstStyle/>
        <a:p>
          <a:endParaRPr lang="en-US"/>
        </a:p>
      </dgm:t>
    </dgm:pt>
    <dgm:pt modelId="{0F443B88-A506-BB43-BC02-C8034D9D3364}" type="pres">
      <dgm:prSet presAssocID="{66692E66-CF87-6B4C-BD80-C2680ED91C0C}" presName="text2" presStyleLbl="fgAcc2" presStyleIdx="0" presStyleCnt="2">
        <dgm:presLayoutVars>
          <dgm:chPref val="3"/>
        </dgm:presLayoutVars>
      </dgm:prSet>
      <dgm:spPr/>
      <dgm:t>
        <a:bodyPr/>
        <a:lstStyle/>
        <a:p>
          <a:endParaRPr lang="en-US"/>
        </a:p>
      </dgm:t>
    </dgm:pt>
    <dgm:pt modelId="{ABDFED08-ABE7-EF4F-9C42-418CDAD8D136}" type="pres">
      <dgm:prSet presAssocID="{66692E66-CF87-6B4C-BD80-C2680ED91C0C}" presName="hierChild3" presStyleCnt="0"/>
      <dgm:spPr/>
    </dgm:pt>
    <dgm:pt modelId="{FD1C794D-AB46-894D-8E0B-46D5C6BA5028}" type="pres">
      <dgm:prSet presAssocID="{D0B3C3BB-E8C8-014E-B0C9-38A9762574F0}" presName="Name17" presStyleLbl="parChTrans1D3" presStyleIdx="0" presStyleCnt="3"/>
      <dgm:spPr/>
      <dgm:t>
        <a:bodyPr/>
        <a:lstStyle/>
        <a:p>
          <a:endParaRPr lang="en-US"/>
        </a:p>
      </dgm:t>
    </dgm:pt>
    <dgm:pt modelId="{C2936996-7E08-8849-9C3A-2A1A43203257}" type="pres">
      <dgm:prSet presAssocID="{3BDB9725-C7A3-BB4F-8598-3A94C76EF36C}" presName="hierRoot3" presStyleCnt="0"/>
      <dgm:spPr/>
    </dgm:pt>
    <dgm:pt modelId="{63293C0A-B3BE-D340-A59D-7F619C5BECFC}" type="pres">
      <dgm:prSet presAssocID="{3BDB9725-C7A3-BB4F-8598-3A94C76EF36C}" presName="composite3" presStyleCnt="0"/>
      <dgm:spPr/>
    </dgm:pt>
    <dgm:pt modelId="{3F046FEF-0186-BF49-AAE9-4FAD93F40816}" type="pres">
      <dgm:prSet presAssocID="{3BDB9725-C7A3-BB4F-8598-3A94C76EF36C}" presName="background3" presStyleLbl="node3" presStyleIdx="0" presStyleCnt="3"/>
      <dgm:spPr>
        <a:solidFill>
          <a:schemeClr val="accent4">
            <a:lumMod val="75000"/>
          </a:schemeClr>
        </a:solidFill>
      </dgm:spPr>
      <dgm:t>
        <a:bodyPr/>
        <a:lstStyle/>
        <a:p>
          <a:endParaRPr lang="en-US"/>
        </a:p>
      </dgm:t>
    </dgm:pt>
    <dgm:pt modelId="{97C77799-5E12-2147-82FF-DE6FE0E0678D}" type="pres">
      <dgm:prSet presAssocID="{3BDB9725-C7A3-BB4F-8598-3A94C76EF36C}" presName="text3" presStyleLbl="fgAcc3" presStyleIdx="0" presStyleCnt="3">
        <dgm:presLayoutVars>
          <dgm:chPref val="3"/>
        </dgm:presLayoutVars>
      </dgm:prSet>
      <dgm:spPr/>
      <dgm:t>
        <a:bodyPr/>
        <a:lstStyle/>
        <a:p>
          <a:endParaRPr lang="en-US"/>
        </a:p>
      </dgm:t>
    </dgm:pt>
    <dgm:pt modelId="{649B4CEB-7C2A-5646-A7F5-39B73658F0EA}" type="pres">
      <dgm:prSet presAssocID="{3BDB9725-C7A3-BB4F-8598-3A94C76EF36C}" presName="hierChild4" presStyleCnt="0"/>
      <dgm:spPr/>
    </dgm:pt>
    <dgm:pt modelId="{DF178C72-BE24-F346-941C-46203FA3083F}" type="pres">
      <dgm:prSet presAssocID="{7862435A-4264-C848-AD2F-B9CA36F28E73}" presName="Name23" presStyleLbl="parChTrans1D4" presStyleIdx="0" presStyleCnt="3"/>
      <dgm:spPr/>
      <dgm:t>
        <a:bodyPr/>
        <a:lstStyle/>
        <a:p>
          <a:endParaRPr lang="en-US"/>
        </a:p>
      </dgm:t>
    </dgm:pt>
    <dgm:pt modelId="{13FCAB0C-1A2D-0B45-934A-7F7FA194AF7B}" type="pres">
      <dgm:prSet presAssocID="{0522A5BF-E99C-014C-8AFF-96E9CF576242}" presName="hierRoot4" presStyleCnt="0"/>
      <dgm:spPr/>
    </dgm:pt>
    <dgm:pt modelId="{9F459CE6-ACCE-684C-9098-8E8A000AE1E2}" type="pres">
      <dgm:prSet presAssocID="{0522A5BF-E99C-014C-8AFF-96E9CF576242}" presName="composite4" presStyleCnt="0"/>
      <dgm:spPr/>
    </dgm:pt>
    <dgm:pt modelId="{FD3DBF98-125A-814E-9DBB-42FE344CE143}" type="pres">
      <dgm:prSet presAssocID="{0522A5BF-E99C-014C-8AFF-96E9CF576242}" presName="background4" presStyleLbl="node4" presStyleIdx="0" presStyleCnt="3"/>
      <dgm:spPr>
        <a:solidFill>
          <a:schemeClr val="accent4">
            <a:lumMod val="75000"/>
          </a:schemeClr>
        </a:solidFill>
      </dgm:spPr>
      <dgm:t>
        <a:bodyPr/>
        <a:lstStyle/>
        <a:p>
          <a:endParaRPr lang="en-US"/>
        </a:p>
      </dgm:t>
    </dgm:pt>
    <dgm:pt modelId="{E7283F71-4AA2-7342-889B-B802D4F9C4DD}" type="pres">
      <dgm:prSet presAssocID="{0522A5BF-E99C-014C-8AFF-96E9CF576242}" presName="text4" presStyleLbl="fgAcc4" presStyleIdx="0" presStyleCnt="3">
        <dgm:presLayoutVars>
          <dgm:chPref val="3"/>
        </dgm:presLayoutVars>
      </dgm:prSet>
      <dgm:spPr/>
      <dgm:t>
        <a:bodyPr/>
        <a:lstStyle/>
        <a:p>
          <a:endParaRPr lang="en-US"/>
        </a:p>
      </dgm:t>
    </dgm:pt>
    <dgm:pt modelId="{731D3EA8-A217-B74C-9A6A-C093DD351E2B}" type="pres">
      <dgm:prSet presAssocID="{0522A5BF-E99C-014C-8AFF-96E9CF576242}" presName="hierChild5" presStyleCnt="0"/>
      <dgm:spPr/>
    </dgm:pt>
    <dgm:pt modelId="{1F82B982-FE62-AC40-8199-B33D2873D614}" type="pres">
      <dgm:prSet presAssocID="{BA5E372F-68C3-644A-B953-43C3F1E5FD6C}" presName="Name17" presStyleLbl="parChTrans1D3" presStyleIdx="1" presStyleCnt="3"/>
      <dgm:spPr/>
      <dgm:t>
        <a:bodyPr/>
        <a:lstStyle/>
        <a:p>
          <a:endParaRPr lang="en-US"/>
        </a:p>
      </dgm:t>
    </dgm:pt>
    <dgm:pt modelId="{B55F3CF7-4709-E540-BD10-B86CF1956D92}" type="pres">
      <dgm:prSet presAssocID="{2E0830C8-435D-0242-A6C7-5D7E434AAF97}" presName="hierRoot3" presStyleCnt="0"/>
      <dgm:spPr/>
    </dgm:pt>
    <dgm:pt modelId="{9594E42E-7ABE-3541-B65D-09D4FEDEA355}" type="pres">
      <dgm:prSet presAssocID="{2E0830C8-435D-0242-A6C7-5D7E434AAF97}" presName="composite3" presStyleCnt="0"/>
      <dgm:spPr/>
    </dgm:pt>
    <dgm:pt modelId="{4891926A-29BC-B844-A89C-B5CBF83AC64D}" type="pres">
      <dgm:prSet presAssocID="{2E0830C8-435D-0242-A6C7-5D7E434AAF97}" presName="background3" presStyleLbl="node3" presStyleIdx="1" presStyleCnt="3"/>
      <dgm:spPr>
        <a:solidFill>
          <a:schemeClr val="accent4">
            <a:lumMod val="75000"/>
          </a:schemeClr>
        </a:solidFill>
      </dgm:spPr>
      <dgm:t>
        <a:bodyPr/>
        <a:lstStyle/>
        <a:p>
          <a:endParaRPr lang="en-US"/>
        </a:p>
      </dgm:t>
    </dgm:pt>
    <dgm:pt modelId="{BE70D31A-2FB0-564E-BAD5-990D7A5CD1D3}" type="pres">
      <dgm:prSet presAssocID="{2E0830C8-435D-0242-A6C7-5D7E434AAF97}" presName="text3" presStyleLbl="fgAcc3" presStyleIdx="1" presStyleCnt="3">
        <dgm:presLayoutVars>
          <dgm:chPref val="3"/>
        </dgm:presLayoutVars>
      </dgm:prSet>
      <dgm:spPr/>
      <dgm:t>
        <a:bodyPr/>
        <a:lstStyle/>
        <a:p>
          <a:endParaRPr lang="en-US"/>
        </a:p>
      </dgm:t>
    </dgm:pt>
    <dgm:pt modelId="{54170521-0D3B-E843-B627-CBD0504CB86B}" type="pres">
      <dgm:prSet presAssocID="{2E0830C8-435D-0242-A6C7-5D7E434AAF97}" presName="hierChild4" presStyleCnt="0"/>
      <dgm:spPr/>
    </dgm:pt>
    <dgm:pt modelId="{531F3941-5AAA-3246-B156-8DC48D1BE175}" type="pres">
      <dgm:prSet presAssocID="{3AA94ACC-3078-6B4D-86A2-2FE69C2A4EA0}" presName="Name23" presStyleLbl="parChTrans1D4" presStyleIdx="1" presStyleCnt="3"/>
      <dgm:spPr/>
      <dgm:t>
        <a:bodyPr/>
        <a:lstStyle/>
        <a:p>
          <a:endParaRPr lang="en-US"/>
        </a:p>
      </dgm:t>
    </dgm:pt>
    <dgm:pt modelId="{83376DCB-7F55-6748-8EDB-3C3C187FD025}" type="pres">
      <dgm:prSet presAssocID="{21BCF295-5795-164B-B76A-7DB0DCD7981F}" presName="hierRoot4" presStyleCnt="0"/>
      <dgm:spPr/>
    </dgm:pt>
    <dgm:pt modelId="{E5643D88-AFBD-2D4D-BAB6-753CD850E9EF}" type="pres">
      <dgm:prSet presAssocID="{21BCF295-5795-164B-B76A-7DB0DCD7981F}" presName="composite4" presStyleCnt="0"/>
      <dgm:spPr/>
    </dgm:pt>
    <dgm:pt modelId="{C450B865-1B81-244C-941B-EC73BA497E4D}" type="pres">
      <dgm:prSet presAssocID="{21BCF295-5795-164B-B76A-7DB0DCD7981F}" presName="background4" presStyleLbl="node4" presStyleIdx="1" presStyleCnt="3"/>
      <dgm:spPr>
        <a:solidFill>
          <a:schemeClr val="accent4">
            <a:lumMod val="75000"/>
          </a:schemeClr>
        </a:solidFill>
      </dgm:spPr>
      <dgm:t>
        <a:bodyPr/>
        <a:lstStyle/>
        <a:p>
          <a:endParaRPr lang="en-US"/>
        </a:p>
      </dgm:t>
    </dgm:pt>
    <dgm:pt modelId="{2C5236B8-8031-A341-A567-CAC85C973077}" type="pres">
      <dgm:prSet presAssocID="{21BCF295-5795-164B-B76A-7DB0DCD7981F}" presName="text4" presStyleLbl="fgAcc4" presStyleIdx="1" presStyleCnt="3">
        <dgm:presLayoutVars>
          <dgm:chPref val="3"/>
        </dgm:presLayoutVars>
      </dgm:prSet>
      <dgm:spPr/>
      <dgm:t>
        <a:bodyPr/>
        <a:lstStyle/>
        <a:p>
          <a:endParaRPr lang="en-US"/>
        </a:p>
      </dgm:t>
    </dgm:pt>
    <dgm:pt modelId="{516C5C00-355A-2E4E-9840-BF2119BE048E}" type="pres">
      <dgm:prSet presAssocID="{21BCF295-5795-164B-B76A-7DB0DCD7981F}" presName="hierChild5" presStyleCnt="0"/>
      <dgm:spPr/>
    </dgm:pt>
    <dgm:pt modelId="{ACEB6283-1513-FE41-AB4B-C5C77578EE0B}" type="pres">
      <dgm:prSet presAssocID="{603410C3-AB9C-CA49-B545-DD033DB59AFA}" presName="Name10" presStyleLbl="parChTrans1D2" presStyleIdx="1" presStyleCnt="2"/>
      <dgm:spPr/>
      <dgm:t>
        <a:bodyPr/>
        <a:lstStyle/>
        <a:p>
          <a:endParaRPr lang="en-US"/>
        </a:p>
      </dgm:t>
    </dgm:pt>
    <dgm:pt modelId="{6538DEC7-D2D3-6E40-95D3-52C19AF6B194}" type="pres">
      <dgm:prSet presAssocID="{BEDCCFD5-2D20-314E-8571-52490249B529}" presName="hierRoot2" presStyleCnt="0"/>
      <dgm:spPr/>
    </dgm:pt>
    <dgm:pt modelId="{0809A816-8EAF-C940-A0E5-8A8CDBA46EA0}" type="pres">
      <dgm:prSet presAssocID="{BEDCCFD5-2D20-314E-8571-52490249B529}" presName="composite2" presStyleCnt="0"/>
      <dgm:spPr/>
    </dgm:pt>
    <dgm:pt modelId="{0D994728-C512-7945-9CA1-F3241D03A021}" type="pres">
      <dgm:prSet presAssocID="{BEDCCFD5-2D20-314E-8571-52490249B529}" presName="background2" presStyleLbl="node2" presStyleIdx="1" presStyleCnt="2"/>
      <dgm:spPr>
        <a:solidFill>
          <a:schemeClr val="accent4">
            <a:lumMod val="75000"/>
          </a:schemeClr>
        </a:solidFill>
      </dgm:spPr>
      <dgm:t>
        <a:bodyPr/>
        <a:lstStyle/>
        <a:p>
          <a:endParaRPr lang="en-US"/>
        </a:p>
      </dgm:t>
    </dgm:pt>
    <dgm:pt modelId="{236A1A60-3CAB-4444-9CFF-7D6D91C25F3F}" type="pres">
      <dgm:prSet presAssocID="{BEDCCFD5-2D20-314E-8571-52490249B529}" presName="text2" presStyleLbl="fgAcc2" presStyleIdx="1" presStyleCnt="2">
        <dgm:presLayoutVars>
          <dgm:chPref val="3"/>
        </dgm:presLayoutVars>
      </dgm:prSet>
      <dgm:spPr/>
      <dgm:t>
        <a:bodyPr/>
        <a:lstStyle/>
        <a:p>
          <a:endParaRPr lang="en-US"/>
        </a:p>
      </dgm:t>
    </dgm:pt>
    <dgm:pt modelId="{01BBBFC1-52AC-7D44-A5C2-0CEFE57208A2}" type="pres">
      <dgm:prSet presAssocID="{BEDCCFD5-2D20-314E-8571-52490249B529}" presName="hierChild3" presStyleCnt="0"/>
      <dgm:spPr/>
    </dgm:pt>
    <dgm:pt modelId="{A6C9C1D6-572B-0D43-A762-A6CCD2F8671C}" type="pres">
      <dgm:prSet presAssocID="{073AFE0F-3384-CC45-B786-D27DEB247589}" presName="Name17" presStyleLbl="parChTrans1D3" presStyleIdx="2" presStyleCnt="3"/>
      <dgm:spPr/>
      <dgm:t>
        <a:bodyPr/>
        <a:lstStyle/>
        <a:p>
          <a:endParaRPr lang="en-US"/>
        </a:p>
      </dgm:t>
    </dgm:pt>
    <dgm:pt modelId="{C7CE26E8-8BD9-584F-9F03-7FD6D1BCF9EC}" type="pres">
      <dgm:prSet presAssocID="{D5C0DC48-1000-F440-9830-041A70BBA3E9}" presName="hierRoot3" presStyleCnt="0"/>
      <dgm:spPr/>
    </dgm:pt>
    <dgm:pt modelId="{7A0B6796-CE42-DE4F-B91A-DC56A8040872}" type="pres">
      <dgm:prSet presAssocID="{D5C0DC48-1000-F440-9830-041A70BBA3E9}" presName="composite3" presStyleCnt="0"/>
      <dgm:spPr/>
    </dgm:pt>
    <dgm:pt modelId="{1D7E21B9-BF81-8F4F-BAC4-D47F29B51D28}" type="pres">
      <dgm:prSet presAssocID="{D5C0DC48-1000-F440-9830-041A70BBA3E9}" presName="background3" presStyleLbl="node3" presStyleIdx="2" presStyleCnt="3"/>
      <dgm:spPr>
        <a:solidFill>
          <a:schemeClr val="accent4">
            <a:lumMod val="75000"/>
          </a:schemeClr>
        </a:solidFill>
      </dgm:spPr>
      <dgm:t>
        <a:bodyPr/>
        <a:lstStyle/>
        <a:p>
          <a:endParaRPr lang="en-US"/>
        </a:p>
      </dgm:t>
    </dgm:pt>
    <dgm:pt modelId="{AB3CE004-B9FB-BC4F-8EC6-0EDD922D9C2E}" type="pres">
      <dgm:prSet presAssocID="{D5C0DC48-1000-F440-9830-041A70BBA3E9}" presName="text3" presStyleLbl="fgAcc3" presStyleIdx="2" presStyleCnt="3">
        <dgm:presLayoutVars>
          <dgm:chPref val="3"/>
        </dgm:presLayoutVars>
      </dgm:prSet>
      <dgm:spPr/>
      <dgm:t>
        <a:bodyPr/>
        <a:lstStyle/>
        <a:p>
          <a:endParaRPr lang="en-US"/>
        </a:p>
      </dgm:t>
    </dgm:pt>
    <dgm:pt modelId="{F9F04172-AF3A-FF45-B556-717FE439955C}" type="pres">
      <dgm:prSet presAssocID="{D5C0DC48-1000-F440-9830-041A70BBA3E9}" presName="hierChild4" presStyleCnt="0"/>
      <dgm:spPr/>
    </dgm:pt>
    <dgm:pt modelId="{4688C4B6-BE97-6748-ACFC-15FFC7242C3A}" type="pres">
      <dgm:prSet presAssocID="{1BC4ACC8-90B7-0D49-BDE3-FC59094E9BD7}" presName="Name23" presStyleLbl="parChTrans1D4" presStyleIdx="2" presStyleCnt="3"/>
      <dgm:spPr/>
      <dgm:t>
        <a:bodyPr/>
        <a:lstStyle/>
        <a:p>
          <a:endParaRPr lang="en-US"/>
        </a:p>
      </dgm:t>
    </dgm:pt>
    <dgm:pt modelId="{C9EB2255-2DD5-344F-ABA9-EB2E4701B423}" type="pres">
      <dgm:prSet presAssocID="{C9E7CE17-6CAA-6141-A1D5-1E45DE8703CD}" presName="hierRoot4" presStyleCnt="0"/>
      <dgm:spPr/>
    </dgm:pt>
    <dgm:pt modelId="{2897DB26-F1B5-DA41-95F9-6859590BD9C4}" type="pres">
      <dgm:prSet presAssocID="{C9E7CE17-6CAA-6141-A1D5-1E45DE8703CD}" presName="composite4" presStyleCnt="0"/>
      <dgm:spPr/>
    </dgm:pt>
    <dgm:pt modelId="{0323AE5E-1057-5441-96A0-457241247D85}" type="pres">
      <dgm:prSet presAssocID="{C9E7CE17-6CAA-6141-A1D5-1E45DE8703CD}" presName="background4" presStyleLbl="node4" presStyleIdx="2" presStyleCnt="3"/>
      <dgm:spPr>
        <a:solidFill>
          <a:schemeClr val="accent4">
            <a:lumMod val="75000"/>
          </a:schemeClr>
        </a:solidFill>
      </dgm:spPr>
      <dgm:t>
        <a:bodyPr/>
        <a:lstStyle/>
        <a:p>
          <a:endParaRPr lang="en-US"/>
        </a:p>
      </dgm:t>
    </dgm:pt>
    <dgm:pt modelId="{D8F77F36-9976-0B46-A6FF-BEC85E2A1274}" type="pres">
      <dgm:prSet presAssocID="{C9E7CE17-6CAA-6141-A1D5-1E45DE8703CD}" presName="text4" presStyleLbl="fgAcc4" presStyleIdx="2" presStyleCnt="3">
        <dgm:presLayoutVars>
          <dgm:chPref val="3"/>
        </dgm:presLayoutVars>
      </dgm:prSet>
      <dgm:spPr/>
      <dgm:t>
        <a:bodyPr/>
        <a:lstStyle/>
        <a:p>
          <a:endParaRPr lang="en-US"/>
        </a:p>
      </dgm:t>
    </dgm:pt>
    <dgm:pt modelId="{3CD61797-919B-FA4F-96F7-FBF7B5DD2C47}" type="pres">
      <dgm:prSet presAssocID="{C9E7CE17-6CAA-6141-A1D5-1E45DE8703CD}" presName="hierChild5" presStyleCnt="0"/>
      <dgm:spPr/>
    </dgm:pt>
  </dgm:ptLst>
  <dgm:cxnLst>
    <dgm:cxn modelId="{41AC2D6E-BC87-F94C-91C2-63D99008824B}" type="presOf" srcId="{21BCF295-5795-164B-B76A-7DB0DCD7981F}" destId="{2C5236B8-8031-A341-A567-CAC85C973077}" srcOrd="0" destOrd="0" presId="urn:microsoft.com/office/officeart/2005/8/layout/hierarchy1"/>
    <dgm:cxn modelId="{50C3C502-480A-5948-8124-617BC28A3E91}" type="presOf" srcId="{87854E2D-2379-2946-84DA-3F6D82F6E468}" destId="{40B1D425-8BA7-8A45-B91B-C08DEAC68D69}" srcOrd="0" destOrd="0" presId="urn:microsoft.com/office/officeart/2005/8/layout/hierarchy1"/>
    <dgm:cxn modelId="{D74302F4-FCA0-A445-8DA4-0B6E6B034F1A}" type="presOf" srcId="{0522A5BF-E99C-014C-8AFF-96E9CF576242}" destId="{E7283F71-4AA2-7342-889B-B802D4F9C4DD}" srcOrd="0" destOrd="0" presId="urn:microsoft.com/office/officeart/2005/8/layout/hierarchy1"/>
    <dgm:cxn modelId="{38931451-8F05-FC4C-A0BD-E4460EFC689E}" type="presOf" srcId="{BEDCCFD5-2D20-314E-8571-52490249B529}" destId="{236A1A60-3CAB-4444-9CFF-7D6D91C25F3F}" srcOrd="0" destOrd="0" presId="urn:microsoft.com/office/officeart/2005/8/layout/hierarchy1"/>
    <dgm:cxn modelId="{DF35740A-FC53-CB43-AE7B-7A91892B62A6}" type="presOf" srcId="{3BDB9725-C7A3-BB4F-8598-3A94C76EF36C}" destId="{97C77799-5E12-2147-82FF-DE6FE0E0678D}" srcOrd="0" destOrd="0" presId="urn:microsoft.com/office/officeart/2005/8/layout/hierarchy1"/>
    <dgm:cxn modelId="{57C655C4-D4F1-8B4E-9E0D-E2FA0446708A}" type="presOf" srcId="{7862435A-4264-C848-AD2F-B9CA36F28E73}" destId="{DF178C72-BE24-F346-941C-46203FA3083F}" srcOrd="0" destOrd="0" presId="urn:microsoft.com/office/officeart/2005/8/layout/hierarchy1"/>
    <dgm:cxn modelId="{241FF9AF-6C6B-B446-B1F2-DA7ECC5C9C4B}" type="presOf" srcId="{603410C3-AB9C-CA49-B545-DD033DB59AFA}" destId="{ACEB6283-1513-FE41-AB4B-C5C77578EE0B}" srcOrd="0" destOrd="0" presId="urn:microsoft.com/office/officeart/2005/8/layout/hierarchy1"/>
    <dgm:cxn modelId="{E11A3A27-9D33-E643-90DE-1DCC4978F334}" srcId="{BEDCCFD5-2D20-314E-8571-52490249B529}" destId="{D5C0DC48-1000-F440-9830-041A70BBA3E9}" srcOrd="0" destOrd="0" parTransId="{073AFE0F-3384-CC45-B786-D27DEB247589}" sibTransId="{0755E8AC-53D2-1241-B50F-ACCE6C767F29}"/>
    <dgm:cxn modelId="{55CF6867-23F1-AA46-9E67-387B76929843}" type="presOf" srcId="{6F211D39-0D55-2B46-9C05-1497310B0C39}" destId="{2273D48B-A74D-8748-9CF7-8265CDE95ED4}" srcOrd="0" destOrd="0" presId="urn:microsoft.com/office/officeart/2005/8/layout/hierarchy1"/>
    <dgm:cxn modelId="{4999D2A6-445F-2E4D-BE80-F1B740BCAB5F}" type="presOf" srcId="{785F0594-82C0-1C45-849E-B7D08BEBB80E}" destId="{140F1037-6E81-C14D-830C-A1CA4505E427}" srcOrd="0" destOrd="0" presId="urn:microsoft.com/office/officeart/2005/8/layout/hierarchy1"/>
    <dgm:cxn modelId="{F659300D-EFC7-9246-BFFF-F5C1463E87E5}" type="presOf" srcId="{3AA94ACC-3078-6B4D-86A2-2FE69C2A4EA0}" destId="{531F3941-5AAA-3246-B156-8DC48D1BE175}" srcOrd="0" destOrd="0" presId="urn:microsoft.com/office/officeart/2005/8/layout/hierarchy1"/>
    <dgm:cxn modelId="{DE7CE424-98D2-DD45-ABFC-CA55788B7903}" type="presOf" srcId="{C9E7CE17-6CAA-6141-A1D5-1E45DE8703CD}" destId="{D8F77F36-9976-0B46-A6FF-BEC85E2A1274}" srcOrd="0" destOrd="0" presId="urn:microsoft.com/office/officeart/2005/8/layout/hierarchy1"/>
    <dgm:cxn modelId="{6B927DFD-EBD2-8C42-BBDA-AB213AF2DBD7}" type="presOf" srcId="{66692E66-CF87-6B4C-BD80-C2680ED91C0C}" destId="{0F443B88-A506-BB43-BC02-C8034D9D3364}" srcOrd="0" destOrd="0" presId="urn:microsoft.com/office/officeart/2005/8/layout/hierarchy1"/>
    <dgm:cxn modelId="{AB5FB2E0-0BBA-BF44-A779-066D39CFC382}" srcId="{D5C0DC48-1000-F440-9830-041A70BBA3E9}" destId="{C9E7CE17-6CAA-6141-A1D5-1E45DE8703CD}" srcOrd="0" destOrd="0" parTransId="{1BC4ACC8-90B7-0D49-BDE3-FC59094E9BD7}" sibTransId="{65AD6F25-177C-414D-9438-63F1798EAC38}"/>
    <dgm:cxn modelId="{07F56420-BC98-D243-9BA6-4098D3B9C9C3}" srcId="{6F211D39-0D55-2B46-9C05-1497310B0C39}" destId="{87854E2D-2379-2946-84DA-3F6D82F6E468}" srcOrd="0" destOrd="0" parTransId="{A73A0874-0A8E-8244-BA96-78570E19414A}" sibTransId="{F10B1F7A-D272-6347-A3C3-90EB0C60F1A5}"/>
    <dgm:cxn modelId="{3BF078B1-4279-2649-A9F0-0E2EF33F37CC}" srcId="{3BDB9725-C7A3-BB4F-8598-3A94C76EF36C}" destId="{0522A5BF-E99C-014C-8AFF-96E9CF576242}" srcOrd="0" destOrd="0" parTransId="{7862435A-4264-C848-AD2F-B9CA36F28E73}" sibTransId="{3FA18AB3-C34F-CF4D-9863-73022F7B4C4F}"/>
    <dgm:cxn modelId="{903AD835-9235-A849-8817-D220C6C82993}" type="presOf" srcId="{D0B3C3BB-E8C8-014E-B0C9-38A9762574F0}" destId="{FD1C794D-AB46-894D-8E0B-46D5C6BA5028}" srcOrd="0" destOrd="0" presId="urn:microsoft.com/office/officeart/2005/8/layout/hierarchy1"/>
    <dgm:cxn modelId="{968A47DE-EFF5-1C40-8CB4-D195839F691E}" srcId="{66692E66-CF87-6B4C-BD80-C2680ED91C0C}" destId="{3BDB9725-C7A3-BB4F-8598-3A94C76EF36C}" srcOrd="0" destOrd="0" parTransId="{D0B3C3BB-E8C8-014E-B0C9-38A9762574F0}" sibTransId="{2BD0B46B-5C2A-F641-BC9B-53AC1255FBD1}"/>
    <dgm:cxn modelId="{EAA4B120-74E3-E14B-8C1E-4D49A94D9EBB}" type="presOf" srcId="{2E0830C8-435D-0242-A6C7-5D7E434AAF97}" destId="{BE70D31A-2FB0-564E-BAD5-990D7A5CD1D3}" srcOrd="0" destOrd="0" presId="urn:microsoft.com/office/officeart/2005/8/layout/hierarchy1"/>
    <dgm:cxn modelId="{7B2B7EC2-00E0-6448-A319-5B53D3E75ACE}" srcId="{2E0830C8-435D-0242-A6C7-5D7E434AAF97}" destId="{21BCF295-5795-164B-B76A-7DB0DCD7981F}" srcOrd="0" destOrd="0" parTransId="{3AA94ACC-3078-6B4D-86A2-2FE69C2A4EA0}" sibTransId="{3ED13521-D3BE-4A44-A8FA-3B15B430667C}"/>
    <dgm:cxn modelId="{2E5593C5-A788-2541-83F3-D6C97AA2528E}" srcId="{87854E2D-2379-2946-84DA-3F6D82F6E468}" destId="{BEDCCFD5-2D20-314E-8571-52490249B529}" srcOrd="1" destOrd="0" parTransId="{603410C3-AB9C-CA49-B545-DD033DB59AFA}" sibTransId="{BFC78BCB-9C2C-E84D-A486-EBDF3125EC4D}"/>
    <dgm:cxn modelId="{4C6919B4-8F47-9048-B10B-2CF742ECC76E}" type="presOf" srcId="{1BC4ACC8-90B7-0D49-BDE3-FC59094E9BD7}" destId="{4688C4B6-BE97-6748-ACFC-15FFC7242C3A}" srcOrd="0" destOrd="0" presId="urn:microsoft.com/office/officeart/2005/8/layout/hierarchy1"/>
    <dgm:cxn modelId="{DF722A7F-C12E-C340-B425-0788D17DA51A}" type="presOf" srcId="{073AFE0F-3384-CC45-B786-D27DEB247589}" destId="{A6C9C1D6-572B-0D43-A762-A6CCD2F8671C}" srcOrd="0" destOrd="0" presId="urn:microsoft.com/office/officeart/2005/8/layout/hierarchy1"/>
    <dgm:cxn modelId="{20A19E9A-07AA-4F44-A10E-795AF98BB337}" type="presOf" srcId="{BA5E372F-68C3-644A-B953-43C3F1E5FD6C}" destId="{1F82B982-FE62-AC40-8199-B33D2873D614}" srcOrd="0" destOrd="0" presId="urn:microsoft.com/office/officeart/2005/8/layout/hierarchy1"/>
    <dgm:cxn modelId="{85400511-7936-6E4D-916A-833BC908FE01}" type="presOf" srcId="{D5C0DC48-1000-F440-9830-041A70BBA3E9}" destId="{AB3CE004-B9FB-BC4F-8EC6-0EDD922D9C2E}" srcOrd="0" destOrd="0" presId="urn:microsoft.com/office/officeart/2005/8/layout/hierarchy1"/>
    <dgm:cxn modelId="{2E8E307D-9D4B-C844-82BF-C91E6D053D33}" srcId="{87854E2D-2379-2946-84DA-3F6D82F6E468}" destId="{66692E66-CF87-6B4C-BD80-C2680ED91C0C}" srcOrd="0" destOrd="0" parTransId="{785F0594-82C0-1C45-849E-B7D08BEBB80E}" sibTransId="{D1D1CC30-8300-774B-8C35-931FF5E3BF1B}"/>
    <dgm:cxn modelId="{0CDF6A03-7A4E-2049-8289-169F801B40B6}" srcId="{66692E66-CF87-6B4C-BD80-C2680ED91C0C}" destId="{2E0830C8-435D-0242-A6C7-5D7E434AAF97}" srcOrd="1" destOrd="0" parTransId="{BA5E372F-68C3-644A-B953-43C3F1E5FD6C}" sibTransId="{9A7F4E14-F9C8-8340-82E0-4979479C0E6A}"/>
    <dgm:cxn modelId="{AA9B768C-037C-9C48-BB97-44B62218C4ED}" type="presParOf" srcId="{2273D48B-A74D-8748-9CF7-8265CDE95ED4}" destId="{DD09FB6F-CC0A-8940-8E7B-91F7706EF090}" srcOrd="0" destOrd="0" presId="urn:microsoft.com/office/officeart/2005/8/layout/hierarchy1"/>
    <dgm:cxn modelId="{B80D11A9-A9AC-DA41-9C43-5A3AA0066686}" type="presParOf" srcId="{DD09FB6F-CC0A-8940-8E7B-91F7706EF090}" destId="{C9961FC2-18F0-1542-B8A1-0107B25FB285}" srcOrd="0" destOrd="0" presId="urn:microsoft.com/office/officeart/2005/8/layout/hierarchy1"/>
    <dgm:cxn modelId="{E96B38FB-4879-AB4C-8F8C-1EB8019CA84F}" type="presParOf" srcId="{C9961FC2-18F0-1542-B8A1-0107B25FB285}" destId="{E3BD6416-31CC-FE4B-A70F-FA05FF11F300}" srcOrd="0" destOrd="0" presId="urn:microsoft.com/office/officeart/2005/8/layout/hierarchy1"/>
    <dgm:cxn modelId="{A2B5F934-0D35-8447-B297-517AAC42B6E2}" type="presParOf" srcId="{C9961FC2-18F0-1542-B8A1-0107B25FB285}" destId="{40B1D425-8BA7-8A45-B91B-C08DEAC68D69}" srcOrd="1" destOrd="0" presId="urn:microsoft.com/office/officeart/2005/8/layout/hierarchy1"/>
    <dgm:cxn modelId="{78AD77A7-40DE-2C47-9349-F42CAE54CE34}" type="presParOf" srcId="{DD09FB6F-CC0A-8940-8E7B-91F7706EF090}" destId="{602E8F54-64B3-734D-A67D-220A44CC7152}" srcOrd="1" destOrd="0" presId="urn:microsoft.com/office/officeart/2005/8/layout/hierarchy1"/>
    <dgm:cxn modelId="{D87ED218-C6AA-FA49-B5C2-C734E49D5AD2}" type="presParOf" srcId="{602E8F54-64B3-734D-A67D-220A44CC7152}" destId="{140F1037-6E81-C14D-830C-A1CA4505E427}" srcOrd="0" destOrd="0" presId="urn:microsoft.com/office/officeart/2005/8/layout/hierarchy1"/>
    <dgm:cxn modelId="{AF2753D9-182E-B04C-BBFE-329A906C400A}" type="presParOf" srcId="{602E8F54-64B3-734D-A67D-220A44CC7152}" destId="{20ACA047-C53C-4644-8A56-CC12DD44A704}" srcOrd="1" destOrd="0" presId="urn:microsoft.com/office/officeart/2005/8/layout/hierarchy1"/>
    <dgm:cxn modelId="{5F0D9C8D-FBEF-244A-8B46-A018BEE256F4}" type="presParOf" srcId="{20ACA047-C53C-4644-8A56-CC12DD44A704}" destId="{407E96C4-B7EE-8240-8C2C-3D717F71C835}" srcOrd="0" destOrd="0" presId="urn:microsoft.com/office/officeart/2005/8/layout/hierarchy1"/>
    <dgm:cxn modelId="{BC7E24DC-EEA4-9D44-8456-A0B9E4F92E2F}" type="presParOf" srcId="{407E96C4-B7EE-8240-8C2C-3D717F71C835}" destId="{24346957-64D9-F748-BCBE-C5C126635242}" srcOrd="0" destOrd="0" presId="urn:microsoft.com/office/officeart/2005/8/layout/hierarchy1"/>
    <dgm:cxn modelId="{3B56DB5E-9311-094A-8167-C332B3297561}" type="presParOf" srcId="{407E96C4-B7EE-8240-8C2C-3D717F71C835}" destId="{0F443B88-A506-BB43-BC02-C8034D9D3364}" srcOrd="1" destOrd="0" presId="urn:microsoft.com/office/officeart/2005/8/layout/hierarchy1"/>
    <dgm:cxn modelId="{7496984A-E47D-E341-BD99-E664CAA9AADE}" type="presParOf" srcId="{20ACA047-C53C-4644-8A56-CC12DD44A704}" destId="{ABDFED08-ABE7-EF4F-9C42-418CDAD8D136}" srcOrd="1" destOrd="0" presId="urn:microsoft.com/office/officeart/2005/8/layout/hierarchy1"/>
    <dgm:cxn modelId="{A17788C8-1EAE-3944-AE05-192A2F6173DC}" type="presParOf" srcId="{ABDFED08-ABE7-EF4F-9C42-418CDAD8D136}" destId="{FD1C794D-AB46-894D-8E0B-46D5C6BA5028}" srcOrd="0" destOrd="0" presId="urn:microsoft.com/office/officeart/2005/8/layout/hierarchy1"/>
    <dgm:cxn modelId="{3B6D09EE-61E5-8D44-8EE8-613A7A9AF0BF}" type="presParOf" srcId="{ABDFED08-ABE7-EF4F-9C42-418CDAD8D136}" destId="{C2936996-7E08-8849-9C3A-2A1A43203257}" srcOrd="1" destOrd="0" presId="urn:microsoft.com/office/officeart/2005/8/layout/hierarchy1"/>
    <dgm:cxn modelId="{2688A379-F581-6149-B5B4-C5C8CD2A3BA0}" type="presParOf" srcId="{C2936996-7E08-8849-9C3A-2A1A43203257}" destId="{63293C0A-B3BE-D340-A59D-7F619C5BECFC}" srcOrd="0" destOrd="0" presId="urn:microsoft.com/office/officeart/2005/8/layout/hierarchy1"/>
    <dgm:cxn modelId="{80B29893-CA3B-5C49-BD84-A31DFBD48D7E}" type="presParOf" srcId="{63293C0A-B3BE-D340-A59D-7F619C5BECFC}" destId="{3F046FEF-0186-BF49-AAE9-4FAD93F40816}" srcOrd="0" destOrd="0" presId="urn:microsoft.com/office/officeart/2005/8/layout/hierarchy1"/>
    <dgm:cxn modelId="{3615B00C-02BA-BA44-9F47-68D1925BDC12}" type="presParOf" srcId="{63293C0A-B3BE-D340-A59D-7F619C5BECFC}" destId="{97C77799-5E12-2147-82FF-DE6FE0E0678D}" srcOrd="1" destOrd="0" presId="urn:microsoft.com/office/officeart/2005/8/layout/hierarchy1"/>
    <dgm:cxn modelId="{4D559C64-E2CF-0449-9A1F-9EA17B50E320}" type="presParOf" srcId="{C2936996-7E08-8849-9C3A-2A1A43203257}" destId="{649B4CEB-7C2A-5646-A7F5-39B73658F0EA}" srcOrd="1" destOrd="0" presId="urn:microsoft.com/office/officeart/2005/8/layout/hierarchy1"/>
    <dgm:cxn modelId="{79427406-01F8-5A47-91D2-B5CD190BC6D1}" type="presParOf" srcId="{649B4CEB-7C2A-5646-A7F5-39B73658F0EA}" destId="{DF178C72-BE24-F346-941C-46203FA3083F}" srcOrd="0" destOrd="0" presId="urn:microsoft.com/office/officeart/2005/8/layout/hierarchy1"/>
    <dgm:cxn modelId="{586C3078-0AC8-5C44-85ED-8D7F878E162E}" type="presParOf" srcId="{649B4CEB-7C2A-5646-A7F5-39B73658F0EA}" destId="{13FCAB0C-1A2D-0B45-934A-7F7FA194AF7B}" srcOrd="1" destOrd="0" presId="urn:microsoft.com/office/officeart/2005/8/layout/hierarchy1"/>
    <dgm:cxn modelId="{7072B205-884E-5D45-822B-6E72495B98DB}" type="presParOf" srcId="{13FCAB0C-1A2D-0B45-934A-7F7FA194AF7B}" destId="{9F459CE6-ACCE-684C-9098-8E8A000AE1E2}" srcOrd="0" destOrd="0" presId="urn:microsoft.com/office/officeart/2005/8/layout/hierarchy1"/>
    <dgm:cxn modelId="{15DD131B-5223-5049-ADC1-9E7F5208F5FB}" type="presParOf" srcId="{9F459CE6-ACCE-684C-9098-8E8A000AE1E2}" destId="{FD3DBF98-125A-814E-9DBB-42FE344CE143}" srcOrd="0" destOrd="0" presId="urn:microsoft.com/office/officeart/2005/8/layout/hierarchy1"/>
    <dgm:cxn modelId="{A9921A9D-0BF5-CF41-836E-0C30FCF9AC12}" type="presParOf" srcId="{9F459CE6-ACCE-684C-9098-8E8A000AE1E2}" destId="{E7283F71-4AA2-7342-889B-B802D4F9C4DD}" srcOrd="1" destOrd="0" presId="urn:microsoft.com/office/officeart/2005/8/layout/hierarchy1"/>
    <dgm:cxn modelId="{BE2DE710-858E-F94B-BB18-697C5CEA6FF1}" type="presParOf" srcId="{13FCAB0C-1A2D-0B45-934A-7F7FA194AF7B}" destId="{731D3EA8-A217-B74C-9A6A-C093DD351E2B}" srcOrd="1" destOrd="0" presId="urn:microsoft.com/office/officeart/2005/8/layout/hierarchy1"/>
    <dgm:cxn modelId="{55875408-7890-9446-B490-7737E983D66F}" type="presParOf" srcId="{ABDFED08-ABE7-EF4F-9C42-418CDAD8D136}" destId="{1F82B982-FE62-AC40-8199-B33D2873D614}" srcOrd="2" destOrd="0" presId="urn:microsoft.com/office/officeart/2005/8/layout/hierarchy1"/>
    <dgm:cxn modelId="{81F7BF24-6322-5949-A448-7B020DA2AE7F}" type="presParOf" srcId="{ABDFED08-ABE7-EF4F-9C42-418CDAD8D136}" destId="{B55F3CF7-4709-E540-BD10-B86CF1956D92}" srcOrd="3" destOrd="0" presId="urn:microsoft.com/office/officeart/2005/8/layout/hierarchy1"/>
    <dgm:cxn modelId="{04516845-C36F-F549-AD41-A56813C68DE6}" type="presParOf" srcId="{B55F3CF7-4709-E540-BD10-B86CF1956D92}" destId="{9594E42E-7ABE-3541-B65D-09D4FEDEA355}" srcOrd="0" destOrd="0" presId="urn:microsoft.com/office/officeart/2005/8/layout/hierarchy1"/>
    <dgm:cxn modelId="{E7967734-1EF0-AE4B-96B8-A7BB859E2C63}" type="presParOf" srcId="{9594E42E-7ABE-3541-B65D-09D4FEDEA355}" destId="{4891926A-29BC-B844-A89C-B5CBF83AC64D}" srcOrd="0" destOrd="0" presId="urn:microsoft.com/office/officeart/2005/8/layout/hierarchy1"/>
    <dgm:cxn modelId="{7DC649D2-4127-D64B-BE58-74E4D145C89A}" type="presParOf" srcId="{9594E42E-7ABE-3541-B65D-09D4FEDEA355}" destId="{BE70D31A-2FB0-564E-BAD5-990D7A5CD1D3}" srcOrd="1" destOrd="0" presId="urn:microsoft.com/office/officeart/2005/8/layout/hierarchy1"/>
    <dgm:cxn modelId="{5B3FCDA8-FD78-B14F-8B5A-788ADE07E4C7}" type="presParOf" srcId="{B55F3CF7-4709-E540-BD10-B86CF1956D92}" destId="{54170521-0D3B-E843-B627-CBD0504CB86B}" srcOrd="1" destOrd="0" presId="urn:microsoft.com/office/officeart/2005/8/layout/hierarchy1"/>
    <dgm:cxn modelId="{0DE99EF2-8A53-8A4A-A4DD-10618A8B5F6D}" type="presParOf" srcId="{54170521-0D3B-E843-B627-CBD0504CB86B}" destId="{531F3941-5AAA-3246-B156-8DC48D1BE175}" srcOrd="0" destOrd="0" presId="urn:microsoft.com/office/officeart/2005/8/layout/hierarchy1"/>
    <dgm:cxn modelId="{785820AA-D0EC-4D42-A8CA-E0B1BDD32604}" type="presParOf" srcId="{54170521-0D3B-E843-B627-CBD0504CB86B}" destId="{83376DCB-7F55-6748-8EDB-3C3C187FD025}" srcOrd="1" destOrd="0" presId="urn:microsoft.com/office/officeart/2005/8/layout/hierarchy1"/>
    <dgm:cxn modelId="{F162F1B6-4088-6647-AE0C-40BA1AD9369A}" type="presParOf" srcId="{83376DCB-7F55-6748-8EDB-3C3C187FD025}" destId="{E5643D88-AFBD-2D4D-BAB6-753CD850E9EF}" srcOrd="0" destOrd="0" presId="urn:microsoft.com/office/officeart/2005/8/layout/hierarchy1"/>
    <dgm:cxn modelId="{50CEE240-A8E4-B042-8172-8772B4E0C4EC}" type="presParOf" srcId="{E5643D88-AFBD-2D4D-BAB6-753CD850E9EF}" destId="{C450B865-1B81-244C-941B-EC73BA497E4D}" srcOrd="0" destOrd="0" presId="urn:microsoft.com/office/officeart/2005/8/layout/hierarchy1"/>
    <dgm:cxn modelId="{78055288-4CFD-2249-A8F5-53D583A66FDE}" type="presParOf" srcId="{E5643D88-AFBD-2D4D-BAB6-753CD850E9EF}" destId="{2C5236B8-8031-A341-A567-CAC85C973077}" srcOrd="1" destOrd="0" presId="urn:microsoft.com/office/officeart/2005/8/layout/hierarchy1"/>
    <dgm:cxn modelId="{CBC97623-7A7E-1946-987D-AA67F46DEB44}" type="presParOf" srcId="{83376DCB-7F55-6748-8EDB-3C3C187FD025}" destId="{516C5C00-355A-2E4E-9840-BF2119BE048E}" srcOrd="1" destOrd="0" presId="urn:microsoft.com/office/officeart/2005/8/layout/hierarchy1"/>
    <dgm:cxn modelId="{FB8286D9-A755-EC41-A24F-73FAFCD4696A}" type="presParOf" srcId="{602E8F54-64B3-734D-A67D-220A44CC7152}" destId="{ACEB6283-1513-FE41-AB4B-C5C77578EE0B}" srcOrd="2" destOrd="0" presId="urn:microsoft.com/office/officeart/2005/8/layout/hierarchy1"/>
    <dgm:cxn modelId="{36C10A7D-614C-424E-9920-AB4726D4ED34}" type="presParOf" srcId="{602E8F54-64B3-734D-A67D-220A44CC7152}" destId="{6538DEC7-D2D3-6E40-95D3-52C19AF6B194}" srcOrd="3" destOrd="0" presId="urn:microsoft.com/office/officeart/2005/8/layout/hierarchy1"/>
    <dgm:cxn modelId="{56211F3C-371B-BA4B-A341-AC3B44413E97}" type="presParOf" srcId="{6538DEC7-D2D3-6E40-95D3-52C19AF6B194}" destId="{0809A816-8EAF-C940-A0E5-8A8CDBA46EA0}" srcOrd="0" destOrd="0" presId="urn:microsoft.com/office/officeart/2005/8/layout/hierarchy1"/>
    <dgm:cxn modelId="{7A2E76B2-0C03-A34E-90D1-E5AFDD60D356}" type="presParOf" srcId="{0809A816-8EAF-C940-A0E5-8A8CDBA46EA0}" destId="{0D994728-C512-7945-9CA1-F3241D03A021}" srcOrd="0" destOrd="0" presId="urn:microsoft.com/office/officeart/2005/8/layout/hierarchy1"/>
    <dgm:cxn modelId="{9DEC9A8D-531E-444A-A8C8-C312054D5C5D}" type="presParOf" srcId="{0809A816-8EAF-C940-A0E5-8A8CDBA46EA0}" destId="{236A1A60-3CAB-4444-9CFF-7D6D91C25F3F}" srcOrd="1" destOrd="0" presId="urn:microsoft.com/office/officeart/2005/8/layout/hierarchy1"/>
    <dgm:cxn modelId="{BA126497-5317-9040-AC53-C39601B72EAC}" type="presParOf" srcId="{6538DEC7-D2D3-6E40-95D3-52C19AF6B194}" destId="{01BBBFC1-52AC-7D44-A5C2-0CEFE57208A2}" srcOrd="1" destOrd="0" presId="urn:microsoft.com/office/officeart/2005/8/layout/hierarchy1"/>
    <dgm:cxn modelId="{B1413046-EFFC-0A4B-B913-65A05E7F24C3}" type="presParOf" srcId="{01BBBFC1-52AC-7D44-A5C2-0CEFE57208A2}" destId="{A6C9C1D6-572B-0D43-A762-A6CCD2F8671C}" srcOrd="0" destOrd="0" presId="urn:microsoft.com/office/officeart/2005/8/layout/hierarchy1"/>
    <dgm:cxn modelId="{2FE808E1-2A9F-1F43-9B6F-9A6F07788CC3}" type="presParOf" srcId="{01BBBFC1-52AC-7D44-A5C2-0CEFE57208A2}" destId="{C7CE26E8-8BD9-584F-9F03-7FD6D1BCF9EC}" srcOrd="1" destOrd="0" presId="urn:microsoft.com/office/officeart/2005/8/layout/hierarchy1"/>
    <dgm:cxn modelId="{7C0D415B-A4E9-2E49-A8DD-661ADD8DC975}" type="presParOf" srcId="{C7CE26E8-8BD9-584F-9F03-7FD6D1BCF9EC}" destId="{7A0B6796-CE42-DE4F-B91A-DC56A8040872}" srcOrd="0" destOrd="0" presId="urn:microsoft.com/office/officeart/2005/8/layout/hierarchy1"/>
    <dgm:cxn modelId="{4CD9C8FE-6473-4343-AA25-41B7F78D8819}" type="presParOf" srcId="{7A0B6796-CE42-DE4F-B91A-DC56A8040872}" destId="{1D7E21B9-BF81-8F4F-BAC4-D47F29B51D28}" srcOrd="0" destOrd="0" presId="urn:microsoft.com/office/officeart/2005/8/layout/hierarchy1"/>
    <dgm:cxn modelId="{20F56EFE-AE5A-6A4A-B06A-97C6A8301D4F}" type="presParOf" srcId="{7A0B6796-CE42-DE4F-B91A-DC56A8040872}" destId="{AB3CE004-B9FB-BC4F-8EC6-0EDD922D9C2E}" srcOrd="1" destOrd="0" presId="urn:microsoft.com/office/officeart/2005/8/layout/hierarchy1"/>
    <dgm:cxn modelId="{85F59076-C068-E545-9C0C-E919072C49D6}" type="presParOf" srcId="{C7CE26E8-8BD9-584F-9F03-7FD6D1BCF9EC}" destId="{F9F04172-AF3A-FF45-B556-717FE439955C}" srcOrd="1" destOrd="0" presId="urn:microsoft.com/office/officeart/2005/8/layout/hierarchy1"/>
    <dgm:cxn modelId="{656273B6-AA62-F747-A8E7-C1AF69178B59}" type="presParOf" srcId="{F9F04172-AF3A-FF45-B556-717FE439955C}" destId="{4688C4B6-BE97-6748-ACFC-15FFC7242C3A}" srcOrd="0" destOrd="0" presId="urn:microsoft.com/office/officeart/2005/8/layout/hierarchy1"/>
    <dgm:cxn modelId="{C02B8119-8401-2E48-BCFF-5D28D31A25E3}" type="presParOf" srcId="{F9F04172-AF3A-FF45-B556-717FE439955C}" destId="{C9EB2255-2DD5-344F-ABA9-EB2E4701B423}" srcOrd="1" destOrd="0" presId="urn:microsoft.com/office/officeart/2005/8/layout/hierarchy1"/>
    <dgm:cxn modelId="{9F69D314-65C1-C743-817E-DA8A4F7797B3}" type="presParOf" srcId="{C9EB2255-2DD5-344F-ABA9-EB2E4701B423}" destId="{2897DB26-F1B5-DA41-95F9-6859590BD9C4}" srcOrd="0" destOrd="0" presId="urn:microsoft.com/office/officeart/2005/8/layout/hierarchy1"/>
    <dgm:cxn modelId="{CF15867F-72DE-0B4F-95AB-7A8653A1B923}" type="presParOf" srcId="{2897DB26-F1B5-DA41-95F9-6859590BD9C4}" destId="{0323AE5E-1057-5441-96A0-457241247D85}" srcOrd="0" destOrd="0" presId="urn:microsoft.com/office/officeart/2005/8/layout/hierarchy1"/>
    <dgm:cxn modelId="{11F061BD-8719-D44E-98DF-450A813281DF}" type="presParOf" srcId="{2897DB26-F1B5-DA41-95F9-6859590BD9C4}" destId="{D8F77F36-9976-0B46-A6FF-BEC85E2A1274}" srcOrd="1" destOrd="0" presId="urn:microsoft.com/office/officeart/2005/8/layout/hierarchy1"/>
    <dgm:cxn modelId="{F5D57041-2A4B-7D45-93CC-D7DEF19506F1}" type="presParOf" srcId="{C9EB2255-2DD5-344F-ABA9-EB2E4701B423}" destId="{3CD61797-919B-FA4F-96F7-FBF7B5DD2C4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2705" tIns="46354" rIns="92705" bIns="46354"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2705" tIns="46354" rIns="92705" bIns="46354" numCol="1" anchor="t" anchorCtr="0" compatLnSpc="1">
            <a:prstTxWarp prst="textNoShape">
              <a:avLst/>
            </a:prstTxWarp>
          </a:bodyPr>
          <a:lstStyle>
            <a:lvl1pPr algn="r">
              <a:defRPr sz="1200">
                <a:latin typeface="Calibri" pitchFamily="34" charset="0"/>
              </a:defRPr>
            </a:lvl1pPr>
          </a:lstStyle>
          <a:p>
            <a:pPr>
              <a:defRPr/>
            </a:pPr>
            <a:fld id="{9FB6C380-66A1-48E8-9E4A-166E8CDD301F}" type="datetime1">
              <a:rPr lang="en-US"/>
              <a:pPr>
                <a:defRPr/>
              </a:pPr>
              <a:t>5/10/2014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2705" tIns="46354" rIns="92705" bIns="46354"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2705" tIns="46354" rIns="92705" bIns="46354" numCol="1" anchor="b" anchorCtr="0" compatLnSpc="1">
            <a:prstTxWarp prst="textNoShape">
              <a:avLst/>
            </a:prstTxWarp>
          </a:bodyPr>
          <a:lstStyle>
            <a:lvl1pPr algn="r">
              <a:defRPr sz="1200">
                <a:latin typeface="Calibri" pitchFamily="34" charset="0"/>
              </a:defRPr>
            </a:lvl1pPr>
          </a:lstStyle>
          <a:p>
            <a:pPr>
              <a:defRPr/>
            </a:pPr>
            <a:fld id="{66801361-A748-4E14-A244-EAC909131E94}" type="slidenum">
              <a:rPr lang="en-US"/>
              <a:pPr>
                <a:defRPr/>
              </a:pPr>
              <a:t>‹#›</a:t>
            </a:fld>
            <a:endParaRPr lang="en-US" dirty="0"/>
          </a:p>
        </p:txBody>
      </p:sp>
    </p:spTree>
    <p:extLst>
      <p:ext uri="{BB962C8B-B14F-4D97-AF65-F5344CB8AC3E}">
        <p14:creationId xmlns:p14="http://schemas.microsoft.com/office/powerpoint/2010/main" val="1593367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2705" tIns="46354" rIns="92705" bIns="46354"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2705" tIns="46354" rIns="92705" bIns="46354" numCol="1" anchor="t" anchorCtr="0" compatLnSpc="1">
            <a:prstTxWarp prst="textNoShape">
              <a:avLst/>
            </a:prstTxWarp>
          </a:bodyPr>
          <a:lstStyle>
            <a:lvl1pPr algn="r">
              <a:defRPr sz="1200">
                <a:latin typeface="Calibri" pitchFamily="34" charset="0"/>
              </a:defRPr>
            </a:lvl1pPr>
          </a:lstStyle>
          <a:p>
            <a:pPr>
              <a:defRPr/>
            </a:pPr>
            <a:fld id="{50084D94-F6B7-4B4F-A806-4BCAE401F3C4}" type="datetime1">
              <a:rPr lang="en-US"/>
              <a:pPr>
                <a:defRPr/>
              </a:pPr>
              <a:t>5/10/2014</a:t>
            </a:fld>
            <a:endParaRPr lang="en-US" dirty="0"/>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wrap="square" lIns="92705" tIns="46354" rIns="92705" bIns="46354"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2705" tIns="46354" rIns="92705" bIns="46354"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2705" tIns="46354" rIns="92705" bIns="46354"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2705" tIns="46354" rIns="92705" bIns="46354" numCol="1" anchor="b" anchorCtr="0" compatLnSpc="1">
            <a:prstTxWarp prst="textNoShape">
              <a:avLst/>
            </a:prstTxWarp>
          </a:bodyPr>
          <a:lstStyle>
            <a:lvl1pPr algn="r">
              <a:defRPr sz="1200">
                <a:latin typeface="Calibri" pitchFamily="34" charset="0"/>
              </a:defRPr>
            </a:lvl1pPr>
          </a:lstStyle>
          <a:p>
            <a:pPr>
              <a:defRPr/>
            </a:pPr>
            <a:fld id="{567B890C-B525-44B9-BF15-563DB0476989}" type="slidenum">
              <a:rPr lang="en-US"/>
              <a:pPr>
                <a:defRPr/>
              </a:pPr>
              <a:t>‹#›</a:t>
            </a:fld>
            <a:endParaRPr lang="en-US" dirty="0"/>
          </a:p>
        </p:txBody>
      </p:sp>
    </p:spTree>
    <p:extLst>
      <p:ext uri="{BB962C8B-B14F-4D97-AF65-F5344CB8AC3E}">
        <p14:creationId xmlns:p14="http://schemas.microsoft.com/office/powerpoint/2010/main" val="1762169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dirty="0" smtClean="0"/>
              <a:t>Enduring Understanding 3.D Cells communicate by generating, transmitting and receiving chemical signals.</a:t>
            </a:r>
          </a:p>
          <a:p>
            <a:endParaRPr lang="en-US" sz="2800" dirty="0" smtClean="0"/>
          </a:p>
          <a:p>
            <a:r>
              <a:rPr lang="en-US" sz="2800" baseline="0" dirty="0" smtClean="0"/>
              <a:t>You may wish to print a copy of slide 20 and distribute it ahead of time.  Ask them to use scissors and cut the pieces apart and bring them to class.  They will be using the pieces to construct a “concept map” near the conclusion of this lesson.</a:t>
            </a:r>
            <a:endParaRPr lang="en-US" sz="2800"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DF5BB76C-E7AC-49D9-9D6D-983AE1DAFFE7}" type="slidenum">
              <a:rPr lang="en-US" sz="1200" smtClean="0">
                <a:solidFill>
                  <a:srgbClr val="000000"/>
                </a:solidFill>
                <a:latin typeface="Calibri" pitchFamily="34" charset="0"/>
              </a:rPr>
              <a:pPr eaLnBrk="1" hangingPunct="1"/>
              <a:t>1</a:t>
            </a:fld>
            <a:endParaRPr lang="en-US" sz="1200" dirty="0" smtClean="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flow chart</a:t>
            </a:r>
            <a:r>
              <a:rPr lang="en-US" baseline="0" dirty="0" smtClean="0"/>
              <a:t> shows a simplified classification system for the cell communication occurring within the body. The dividing lines between hormones, paracrine and autocrine signals have blurred. In our study of hormones we will mostly focus on hormones as long distance communicators. Paracrine refers to a secreted molecule that acts on a neighboring cell, autocrine refers to a secreted molecule that acts on the cell that secreted it.</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would be helper T cells bind</a:t>
            </a:r>
            <a:r>
              <a:rPr lang="en-US" baseline="0" dirty="0" smtClean="0"/>
              <a:t> with Killer T cells in the immune system.</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13</a:t>
            </a:fld>
            <a:endParaRPr lang="en-US" dirty="0"/>
          </a:p>
        </p:txBody>
      </p:sp>
    </p:spTree>
    <p:extLst>
      <p:ext uri="{BB962C8B-B14F-4D97-AF65-F5344CB8AC3E}">
        <p14:creationId xmlns:p14="http://schemas.microsoft.com/office/powerpoint/2010/main" val="69933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smtClean="0"/>
              <a:t>The next four slides outline the different “categories” of cell to cell</a:t>
            </a:r>
            <a:r>
              <a:rPr lang="en-US" sz="1200" baseline="0" dirty="0" smtClean="0"/>
              <a:t> communications involved in the endocrine system.  Students should know an example for each one as well as the basics of how each type of communication works.</a:t>
            </a:r>
          </a:p>
          <a:p>
            <a:pPr eaLnBrk="1" hangingPunct="1"/>
            <a:endParaRPr lang="en-US" sz="1200" baseline="0" dirty="0" smtClean="0"/>
          </a:p>
          <a:p>
            <a:pPr eaLnBrk="1" hangingPunct="1"/>
            <a:r>
              <a:rPr lang="en-US" sz="1200" dirty="0" smtClean="0"/>
              <a:t>Paracrine</a:t>
            </a:r>
            <a:r>
              <a:rPr lang="en-US" sz="1200" baseline="0" dirty="0" smtClean="0"/>
              <a:t> chemical signals work in cells that are near the secreting cell. For example, neurotransmitters released by a presynaptic cell move across the synapse and impact the post synaptic cell. </a:t>
            </a:r>
            <a:br>
              <a:rPr lang="en-US" sz="1200" baseline="0" dirty="0" smtClean="0"/>
            </a:br>
            <a:endParaRPr lang="en-US" sz="1200" baseline="0" dirty="0" smtClean="0"/>
          </a:p>
          <a:p>
            <a:pPr eaLnBrk="1" hangingPunct="1"/>
            <a:r>
              <a:rPr lang="en-US" sz="1200" dirty="0" smtClean="0"/>
              <a:t>In the immune system, prostaglandins promote fever and inflammation and intensify the sensation of pain.</a:t>
            </a:r>
          </a:p>
          <a:p>
            <a:pPr eaLnBrk="1" hangingPunct="1"/>
            <a:r>
              <a:rPr lang="en-US" sz="1200" dirty="0" smtClean="0"/>
              <a:t>Prostaglandins help regulate aggregation of platelets, an early step in formation of blood clots.</a:t>
            </a:r>
          </a:p>
          <a:p>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55403D14-7A4F-1041-9904-EE801C6D3E41}" type="slidenum">
              <a:rPr lang="en-US"/>
              <a:pPr/>
              <a:t>15</a:t>
            </a:fld>
            <a:endParaRPr lang="en-US" dirty="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latin typeface="Times New Roman" charset="0"/>
                <a:ea typeface="ヒラギノ角ゴ Pro W3" charset="-128"/>
              </a:rPr>
              <a:t> </a:t>
            </a:r>
            <a:r>
              <a:rPr lang="en-US" dirty="0">
                <a:latin typeface="Times New Roman" charset="0"/>
                <a:ea typeface="ヒラギノ角ゴ Pro W3" charset="-128"/>
              </a:rPr>
              <a:t>Intercellular communication by secreted molecules.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Again…students need to</a:t>
            </a:r>
            <a:r>
              <a:rPr lang="en-US" baseline="0" dirty="0" smtClean="0"/>
              <a:t> become an expert on “an” example while have knowledge of various examples.  </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16</a:t>
            </a:fld>
            <a:endParaRPr lang="en-US" dirty="0"/>
          </a:p>
        </p:txBody>
      </p:sp>
    </p:spTree>
    <p:extLst>
      <p:ext uri="{BB962C8B-B14F-4D97-AF65-F5344CB8AC3E}">
        <p14:creationId xmlns:p14="http://schemas.microsoft.com/office/powerpoint/2010/main" val="401005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word transduce means to convert. A signal transduction pathway “converts” the original signal molecule into a cellular response. This conversion requires several intermediate messenger molecules (sometimes called “second messengers”), so the signal is actually “converted” or </a:t>
            </a:r>
            <a:r>
              <a:rPr lang="en-US" b="1" baseline="0" dirty="0" smtClean="0"/>
              <a:t>transduced</a:t>
            </a:r>
            <a:r>
              <a:rPr lang="en-US" baseline="0" dirty="0" smtClean="0"/>
              <a:t> several times, as shown in the blue box above labeled Transduction. The concept of signal transduction pathways will be seen over and over again in AP Biology and is certain to be on the exam.</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17</a:t>
            </a:fld>
            <a:endParaRPr lang="en-US" dirty="0"/>
          </a:p>
        </p:txBody>
      </p:sp>
    </p:spTree>
    <p:extLst>
      <p:ext uri="{BB962C8B-B14F-4D97-AF65-F5344CB8AC3E}">
        <p14:creationId xmlns:p14="http://schemas.microsoft.com/office/powerpoint/2010/main" val="475459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word transduce means to convert. A signal transduction pathway “converts” the original signal molecule into a cellular response. This conversion requires several intermediate messenger molecules (sometimes called “second messengers”), so the signal is actually “converted” or </a:t>
            </a:r>
            <a:r>
              <a:rPr lang="en-US" b="1" baseline="0" dirty="0" smtClean="0"/>
              <a:t>transduced</a:t>
            </a:r>
            <a:r>
              <a:rPr lang="en-US" baseline="0" dirty="0" smtClean="0"/>
              <a:t> several times, as shown in the blue box above labeled Transduction. The concept of signal transduction pathways will be seen over and over again in AP Biology and is certain to be on the exam.</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18</a:t>
            </a:fld>
            <a:endParaRPr lang="en-US" dirty="0"/>
          </a:p>
        </p:txBody>
      </p:sp>
    </p:spTree>
    <p:extLst>
      <p:ext uri="{BB962C8B-B14F-4D97-AF65-F5344CB8AC3E}">
        <p14:creationId xmlns:p14="http://schemas.microsoft.com/office/powerpoint/2010/main" val="475459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to</a:t>
            </a:r>
            <a:r>
              <a:rPr lang="en-US" baseline="0" dirty="0" smtClean="0"/>
              <a:t> name some hormones.  Testosterone and estrogen are sure to be in their list!  Either of those make perfect “expert” examples.  </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19</a:t>
            </a:fld>
            <a:endParaRPr lang="en-US" dirty="0"/>
          </a:p>
        </p:txBody>
      </p:sp>
    </p:spTree>
    <p:extLst>
      <p:ext uri="{BB962C8B-B14F-4D97-AF65-F5344CB8AC3E}">
        <p14:creationId xmlns:p14="http://schemas.microsoft.com/office/powerpoint/2010/main" val="2886675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are basically being asked to create</a:t>
            </a:r>
            <a:r>
              <a:rPr lang="en-US" baseline="0" dirty="0" smtClean="0"/>
              <a:t> a concept map.  You may wish to print a copy of this slide and distribute it ahead of time.  Ask them to use scissors and cut the pieces apart and bring them to class.   </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20</a:t>
            </a:fld>
            <a:endParaRPr lang="en-US" dirty="0"/>
          </a:p>
        </p:txBody>
      </p:sp>
    </p:spTree>
    <p:extLst>
      <p:ext uri="{BB962C8B-B14F-4D97-AF65-F5344CB8AC3E}">
        <p14:creationId xmlns:p14="http://schemas.microsoft.com/office/powerpoint/2010/main" val="2700451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students</a:t>
            </a:r>
            <a:r>
              <a:rPr lang="en-US" baseline="0" dirty="0" smtClean="0"/>
              <a:t> to correct their misconceptions before moving on.  It would be great if they could leave class with a complete and ACCURATE concept map!</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21</a:t>
            </a:fld>
            <a:endParaRPr lang="en-US" dirty="0"/>
          </a:p>
        </p:txBody>
      </p:sp>
    </p:spTree>
    <p:extLst>
      <p:ext uri="{BB962C8B-B14F-4D97-AF65-F5344CB8AC3E}">
        <p14:creationId xmlns:p14="http://schemas.microsoft.com/office/powerpoint/2010/main" val="218621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to cite specific examples they’ve learned thus far that</a:t>
            </a:r>
            <a:r>
              <a:rPr lang="en-US" baseline="0" dirty="0" smtClean="0"/>
              <a:t> involve cell to cell communication.</a:t>
            </a:r>
            <a:endParaRPr lang="en-US" dirty="0" smtClean="0"/>
          </a:p>
          <a:p>
            <a:endParaRPr lang="en-US" dirty="0" smtClean="0"/>
          </a:p>
          <a:p>
            <a:r>
              <a:rPr lang="en-US" dirty="0" smtClean="0"/>
              <a:t>Emphasize that this “cell communication” concept is a central concept</a:t>
            </a:r>
            <a:r>
              <a:rPr lang="en-US" baseline="0" dirty="0" smtClean="0"/>
              <a:t> in this course and that students will see it over and over again.  Encourage them to choose a specific example of cell communication (or two) for this unit and become an expert on it.  Let them practice explaining it in detail to each other.  They need to be able to write about 4 points worth on their example when faced with a free response question.</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effectLst/>
                <a:latin typeface="+mn-lt"/>
                <a:ea typeface="ＭＳ Ｐゴシック" charset="-128"/>
              </a:rPr>
              <a:t>A</a:t>
            </a:r>
            <a:r>
              <a:rPr lang="en-US" sz="1200" b="0" i="0" kern="1200" baseline="0" dirty="0" smtClean="0">
                <a:solidFill>
                  <a:schemeClr val="tx1"/>
                </a:solidFill>
                <a:effectLst/>
                <a:latin typeface="+mn-lt"/>
                <a:ea typeface="ＭＳ Ｐゴシック" charset="-128"/>
              </a:rPr>
              <a:t> ligand is in a narrow sense, a signal triggering molecule, binding to a site on a target protein.  The word “binding” refers to intermolecular forces (IMFs) rather than an actual chemical (covalent or ionic) bond. While actual chemical bonds can form, it is very rare.  It is far more common for the “binding” to be more of an electrostatic attraction.  You can demonstrate this for students using small pieces of torn paper and an ordinary comb.  “Charge” the comb by combing it through someone’s hair (ions from the keratin protein of hair will adhere to the plastic comb).  The comb will then attract the small pieces of paper.  It is obvious that these attractions are not actual chemical bonds.</a:t>
            </a:r>
            <a:endParaRPr lang="en-US" dirty="0" smtClean="0"/>
          </a:p>
          <a:p>
            <a:endParaRPr lang="en-US" dirty="0" smtClean="0"/>
          </a:p>
          <a:p>
            <a:r>
              <a:rPr lang="en-US" dirty="0" smtClean="0"/>
              <a:t>Historical note: In 1970, Dr. Martin </a:t>
            </a:r>
            <a:r>
              <a:rPr lang="en-US" dirty="0" err="1" smtClean="0"/>
              <a:t>Rodbell</a:t>
            </a:r>
            <a:r>
              <a:rPr lang="en-US" dirty="0" smtClean="0"/>
              <a:t> examined the effects of glucagon on a rat's liver cell membrane receptor. He noted that </a:t>
            </a:r>
            <a:r>
              <a:rPr lang="en-US" dirty="0" err="1" smtClean="0"/>
              <a:t>guanosine</a:t>
            </a:r>
            <a:r>
              <a:rPr lang="en-US" dirty="0" smtClean="0"/>
              <a:t> triphosphate disassociated glucagon from this receptor and stimulated the G-protein, which strongly influenced the cell's metabolism. Thus he deduced that the G-protein was a transducer that accepted glucagon molecules and affected the cell. For this he shared the 1994 Nobel Prize in Physiology or Medicine with Dr. Alfred G. Gilma</a:t>
            </a:r>
            <a:r>
              <a:rPr lang="en-US" baseline="0" dirty="0" smtClean="0"/>
              <a:t>n.  </a:t>
            </a:r>
            <a:br>
              <a:rPr lang="en-US" baseline="0" dirty="0" smtClean="0"/>
            </a:br>
            <a:r>
              <a:rPr lang="en-US" baseline="0" dirty="0" smtClean="0"/>
              <a:t/>
            </a:r>
            <a:br>
              <a:rPr lang="en-US" baseline="0" dirty="0" smtClean="0"/>
            </a:br>
            <a:r>
              <a:rPr lang="en-US" sz="1200" b="0" i="0" kern="1200" dirty="0" smtClean="0">
                <a:solidFill>
                  <a:schemeClr val="tx1"/>
                </a:solidFill>
                <a:effectLst/>
                <a:latin typeface="+mn-lt"/>
                <a:ea typeface="ＭＳ Ｐゴシック" charset="-128"/>
                <a:cs typeface="ＭＳ Ｐゴシック" charset="-128"/>
              </a:rPr>
              <a:t>Dr. Gilman became Chairman of the Department of Pharmacology at the University of Texas Southwestern Medical Center in 1981</a:t>
            </a:r>
            <a:r>
              <a:rPr lang="en-US" sz="1200" b="0" i="0" kern="1200" baseline="0" dirty="0" smtClean="0">
                <a:solidFill>
                  <a:schemeClr val="tx1"/>
                </a:solidFill>
                <a:effectLst/>
                <a:latin typeface="+mn-lt"/>
                <a:ea typeface="ＭＳ Ｐゴシック" charset="-128"/>
                <a:cs typeface="ＭＳ Ｐゴシック" charset="-128"/>
              </a:rPr>
              <a:t> and then </a:t>
            </a:r>
            <a:r>
              <a:rPr lang="en-US" sz="1200" b="0" i="0" kern="1200" dirty="0" smtClean="0">
                <a:solidFill>
                  <a:schemeClr val="tx1"/>
                </a:solidFill>
                <a:effectLst/>
                <a:latin typeface="+mn-lt"/>
                <a:ea typeface="ＭＳ Ｐゴシック" charset="-128"/>
                <a:cs typeface="ＭＳ Ｐゴシック" charset="-128"/>
              </a:rPr>
              <a:t>in 2006 he became Executive Vice President for Academic Affairs and Provost of the University of Texas Southwestern Medical Center in Dallas, TX.  In short, he is a teacher as well as a Nobel Prize Winner! He has worked with the NMSI</a:t>
            </a:r>
            <a:r>
              <a:rPr lang="en-US" sz="1200" b="0" i="0" kern="1200" baseline="0" dirty="0" smtClean="0">
                <a:solidFill>
                  <a:schemeClr val="tx1"/>
                </a:solidFill>
                <a:effectLst/>
                <a:latin typeface="+mn-lt"/>
                <a:ea typeface="ＭＳ Ｐゴシック" charset="-128"/>
                <a:cs typeface="ＭＳ Ｐゴシック" charset="-128"/>
              </a:rPr>
              <a:t> science staff on several teacher training projects including the development of a virtual microscope.  He is a long standing supporter of LTF and of NMSI and an advocate of science education.  </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22</a:t>
            </a:fld>
            <a:endParaRPr lang="en-US" dirty="0"/>
          </a:p>
        </p:txBody>
      </p:sp>
    </p:spTree>
    <p:extLst>
      <p:ext uri="{BB962C8B-B14F-4D97-AF65-F5344CB8AC3E}">
        <p14:creationId xmlns:p14="http://schemas.microsoft.com/office/powerpoint/2010/main" val="3421998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Insulin makes another</a:t>
            </a:r>
            <a:r>
              <a:rPr lang="en-US" baseline="0" dirty="0" smtClean="0"/>
              <a:t> excellent “expert” example.  Students often know someone who is diabetic, so they may have a keen interest in learning more about diabetes.</a:t>
            </a:r>
          </a:p>
          <a:p>
            <a:endParaRPr lang="en-US" baseline="0" dirty="0" smtClean="0"/>
          </a:p>
          <a:p>
            <a:r>
              <a:rPr lang="en-US" dirty="0" smtClean="0"/>
              <a:t>Secreting cells</a:t>
            </a:r>
            <a:r>
              <a:rPr lang="en-US" baseline="0" dirty="0" smtClean="0"/>
              <a:t> are the pancreatic beta cells. Target cells (in this example) are muscle cells. The ligand is insulin. The receptor is an integral protein in the membrane of the muscle cell.</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52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09" indent="-285734" eaLnBrk="0" hangingPunct="0">
              <a:defRPr sz="2400">
                <a:solidFill>
                  <a:schemeClr val="tx1"/>
                </a:solidFill>
                <a:latin typeface="Arial" charset="0"/>
                <a:ea typeface="MS PGothic" pitchFamily="34" charset="-128"/>
              </a:defRPr>
            </a:lvl2pPr>
            <a:lvl3pPr marL="1142937" indent="-228587" eaLnBrk="0" hangingPunct="0">
              <a:defRPr sz="2400">
                <a:solidFill>
                  <a:schemeClr val="tx1"/>
                </a:solidFill>
                <a:latin typeface="Arial" charset="0"/>
                <a:ea typeface="MS PGothic" pitchFamily="34" charset="-128"/>
              </a:defRPr>
            </a:lvl3pPr>
            <a:lvl4pPr marL="1600111" indent="-228587" eaLnBrk="0" hangingPunct="0">
              <a:defRPr sz="2400">
                <a:solidFill>
                  <a:schemeClr val="tx1"/>
                </a:solidFill>
                <a:latin typeface="Arial" charset="0"/>
                <a:ea typeface="MS PGothic" pitchFamily="34" charset="-128"/>
              </a:defRPr>
            </a:lvl4pPr>
            <a:lvl5pPr marL="2057287" indent="-228587" eaLnBrk="0" hangingPunct="0">
              <a:defRPr sz="2400">
                <a:solidFill>
                  <a:schemeClr val="tx1"/>
                </a:solidFill>
                <a:latin typeface="Arial" charset="0"/>
                <a:ea typeface="MS PGothic" pitchFamily="34" charset="-128"/>
              </a:defRPr>
            </a:lvl5pPr>
            <a:lvl6pPr marL="2514461" indent="-228587" eaLnBrk="0" fontAlgn="base" hangingPunct="0">
              <a:spcBef>
                <a:spcPct val="0"/>
              </a:spcBef>
              <a:spcAft>
                <a:spcPct val="0"/>
              </a:spcAft>
              <a:defRPr sz="2400">
                <a:solidFill>
                  <a:schemeClr val="tx1"/>
                </a:solidFill>
                <a:latin typeface="Arial" charset="0"/>
                <a:ea typeface="MS PGothic" pitchFamily="34" charset="-128"/>
              </a:defRPr>
            </a:lvl6pPr>
            <a:lvl7pPr marL="2971635" indent="-228587" eaLnBrk="0" fontAlgn="base" hangingPunct="0">
              <a:spcBef>
                <a:spcPct val="0"/>
              </a:spcBef>
              <a:spcAft>
                <a:spcPct val="0"/>
              </a:spcAft>
              <a:defRPr sz="2400">
                <a:solidFill>
                  <a:schemeClr val="tx1"/>
                </a:solidFill>
                <a:latin typeface="Arial" charset="0"/>
                <a:ea typeface="MS PGothic" pitchFamily="34" charset="-128"/>
              </a:defRPr>
            </a:lvl7pPr>
            <a:lvl8pPr marL="3428811" indent="-228587" eaLnBrk="0" fontAlgn="base" hangingPunct="0">
              <a:spcBef>
                <a:spcPct val="0"/>
              </a:spcBef>
              <a:spcAft>
                <a:spcPct val="0"/>
              </a:spcAft>
              <a:defRPr sz="2400">
                <a:solidFill>
                  <a:schemeClr val="tx1"/>
                </a:solidFill>
                <a:latin typeface="Arial" charset="0"/>
                <a:ea typeface="MS PGothic" pitchFamily="34" charset="-128"/>
              </a:defRPr>
            </a:lvl8pPr>
            <a:lvl9pPr marL="3885985" indent="-228587"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defRPr/>
            </a:pPr>
            <a:fld id="{F1448D7F-CFD1-4D8A-92F3-3CB30D26551E}" type="slidenum">
              <a:rPr lang="en-US" sz="1200">
                <a:solidFill>
                  <a:srgbClr val="000000"/>
                </a:solidFill>
                <a:latin typeface="Calibri" pitchFamily="34" charset="0"/>
              </a:rPr>
              <a:pPr eaLnBrk="1" hangingPunct="1">
                <a:defRPr/>
              </a:pPr>
              <a:t>25</a:t>
            </a:fld>
            <a:endParaRPr lang="en-US" sz="1200" dirty="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a:t>
            </a:r>
            <a:r>
              <a:rPr lang="en-US" baseline="0" dirty="0" smtClean="0"/>
              <a:t> about this question. Write an answer on the side of your paper. Show your answer to a neighbor. Sample answers are on the next slide. Expect students to justify/explain their answers.</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Coordinate activities such as development</a:t>
            </a:r>
            <a:r>
              <a:rPr lang="en-US" baseline="0" dirty="0" smtClean="0"/>
              <a:t> and movement, hormones and neurotransmitters are chemical communications, cell recognition such as for antibodies, yeast exchange mating factors, pathways such as signal transduction pathway that are a series of steps by which a signal on the cell’s surface is converted to a specific cellular response, and apoptosis is a type of programmed cell death (think embryonic development of fingers and toes, the disappearance of a tadpole’s tail, etc.), just to name a few.</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6</a:t>
            </a:fld>
            <a:endParaRPr lang="en-US" dirty="0"/>
          </a:p>
        </p:txBody>
      </p:sp>
    </p:spTree>
    <p:extLst>
      <p:ext uri="{BB962C8B-B14F-4D97-AF65-F5344CB8AC3E}">
        <p14:creationId xmlns:p14="http://schemas.microsoft.com/office/powerpoint/2010/main" val="386556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we just want to introduce the concept of</a:t>
            </a:r>
            <a:r>
              <a:rPr lang="en-US" baseline="0" dirty="0" smtClean="0"/>
              <a:t> signal transduction.  Preface this animation with a brief discussion of the “fight or flight” response.  “Imagine observing a bear in its natural habitat…” is an appropriate introduction, then click on the animation link.  Only explore the “overview” portion of the animation at this time.   </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7</a:t>
            </a:fld>
            <a:endParaRPr lang="en-US" dirty="0"/>
          </a:p>
        </p:txBody>
      </p:sp>
    </p:spTree>
    <p:extLst>
      <p:ext uri="{BB962C8B-B14F-4D97-AF65-F5344CB8AC3E}">
        <p14:creationId xmlns:p14="http://schemas.microsoft.com/office/powerpoint/2010/main" val="3865560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Pheromones</a:t>
            </a:r>
            <a:r>
              <a:rPr lang="en-US" baseline="0" dirty="0" smtClean="0"/>
              <a:t> are chemicals that are produced by organisms to aid in communication by members of the same species, quorum sensing is used by organisms to react as a group usually in bacteria.</a:t>
            </a:r>
          </a:p>
          <a:p>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8</a:t>
            </a:fld>
            <a:endParaRPr lang="en-US" dirty="0"/>
          </a:p>
        </p:txBody>
      </p:sp>
    </p:spTree>
    <p:extLst>
      <p:ext uri="{BB962C8B-B14F-4D97-AF65-F5344CB8AC3E}">
        <p14:creationId xmlns:p14="http://schemas.microsoft.com/office/powerpoint/2010/main" val="160944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video shows a gentleman laying down a </a:t>
            </a:r>
            <a:r>
              <a:rPr lang="en-US" baseline="0" dirty="0" err="1" smtClean="0"/>
              <a:t>PaperMate</a:t>
            </a:r>
            <a:r>
              <a:rPr lang="en-US" baseline="0" dirty="0" smtClean="0"/>
              <a:t> Ink trail on a plain white piece of paper.  Next, he places a termite onto the paper and within seconds the termite follows the trail (with a bit of trial and error on the termite’s part).  Students love this! </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process, termed quorum sensing, allows bacteria to monitor the environment for other bacteria and to alter behavior on a population-wide scale in response to changes in the number and/or species present in a community. THERE IS NO NEED TO DESCRIBE THE DETAILS of the image shown.</a:t>
            </a:r>
          </a:p>
          <a:p>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10</a:t>
            </a:fld>
            <a:endParaRPr lang="en-US" dirty="0"/>
          </a:p>
        </p:txBody>
      </p:sp>
    </p:spTree>
    <p:extLst>
      <p:ext uri="{BB962C8B-B14F-4D97-AF65-F5344CB8AC3E}">
        <p14:creationId xmlns:p14="http://schemas.microsoft.com/office/powerpoint/2010/main" val="1471630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03F8B3F-A2F4-4374-AE48-1F1AAEEB6023}" type="datetime1">
              <a:rPr lang="en-US"/>
              <a:pPr>
                <a:defRPr/>
              </a:pPr>
              <a:t>5/10/2014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8690EE7-13CC-4908-8F8C-25822FFA84D8}" type="slidenum">
              <a:rPr lang="en-US"/>
              <a:pPr>
                <a:defRPr/>
              </a:pPr>
              <a:t>‹#›</a:t>
            </a:fld>
            <a:endParaRPr lang="en-US" dirty="0"/>
          </a:p>
        </p:txBody>
      </p:sp>
    </p:spTree>
    <p:extLst>
      <p:ext uri="{BB962C8B-B14F-4D97-AF65-F5344CB8AC3E}">
        <p14:creationId xmlns:p14="http://schemas.microsoft.com/office/powerpoint/2010/main" val="49480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9C5FC7-713A-4D02-B194-DDCA9747EB23}" type="datetime1">
              <a:rPr lang="en-US"/>
              <a:pPr>
                <a:defRPr/>
              </a:pPr>
              <a:t>5/10/2014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C05EC7A-D3E7-47EB-92C3-36AD47024204}" type="slidenum">
              <a:rPr lang="en-US"/>
              <a:pPr>
                <a:defRPr/>
              </a:pPr>
              <a:t>‹#›</a:t>
            </a:fld>
            <a:endParaRPr lang="en-US" dirty="0"/>
          </a:p>
        </p:txBody>
      </p:sp>
    </p:spTree>
    <p:extLst>
      <p:ext uri="{BB962C8B-B14F-4D97-AF65-F5344CB8AC3E}">
        <p14:creationId xmlns:p14="http://schemas.microsoft.com/office/powerpoint/2010/main" val="250212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96E2A3-BCDF-4599-91A1-D87C1ED5915D}" type="datetime1">
              <a:rPr lang="en-US"/>
              <a:pPr>
                <a:defRPr/>
              </a:pPr>
              <a:t>5/10/2014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584424-B152-4C52-85B1-41C3BF7684AC}" type="slidenum">
              <a:rPr lang="en-US"/>
              <a:pPr>
                <a:defRPr/>
              </a:pPr>
              <a:t>‹#›</a:t>
            </a:fld>
            <a:endParaRPr lang="en-US" dirty="0"/>
          </a:p>
        </p:txBody>
      </p:sp>
    </p:spTree>
    <p:extLst>
      <p:ext uri="{BB962C8B-B14F-4D97-AF65-F5344CB8AC3E}">
        <p14:creationId xmlns:p14="http://schemas.microsoft.com/office/powerpoint/2010/main" val="55489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F4994DEC-0C44-EE4A-976D-601287BA9AE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4CBBA98B-D796-4909-BA48-EB1C175D7E80}" type="datetime1">
              <a:rPr lang="en-US"/>
              <a:pPr>
                <a:defRPr/>
              </a:pPr>
              <a:t>5/10/2014</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E33CEC38-D82C-4459-837B-1A5980E34354}" type="slidenum">
              <a:rPr lang="en-US"/>
              <a:pPr>
                <a:defRPr/>
              </a:pPr>
              <a:t>‹#›</a:t>
            </a:fld>
            <a:endParaRPr lang="en-US" dirty="0"/>
          </a:p>
        </p:txBody>
      </p:sp>
    </p:spTree>
    <p:extLst>
      <p:ext uri="{BB962C8B-B14F-4D97-AF65-F5344CB8AC3E}">
        <p14:creationId xmlns:p14="http://schemas.microsoft.com/office/powerpoint/2010/main" val="1870782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8FF50069-1934-4A52-9229-657A2E91FB81}" type="datetime1">
              <a:rPr lang="en-US"/>
              <a:pPr>
                <a:defRPr/>
              </a:pPr>
              <a:t>5/10/2014</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a:xfrm>
            <a:off x="6553200" y="6477000"/>
            <a:ext cx="2133600" cy="365125"/>
          </a:xfrm>
        </p:spPr>
        <p:txBody>
          <a:bodyPr/>
          <a:lstStyle>
            <a:lvl1pPr>
              <a:defRPr>
                <a:ea typeface="MS PGothic" pitchFamily="34" charset="-128"/>
                <a:cs typeface="Arial" charset="0"/>
              </a:defRPr>
            </a:lvl1pPr>
          </a:lstStyle>
          <a:p>
            <a:pPr>
              <a:defRPr/>
            </a:pPr>
            <a:fld id="{7383C702-06A2-4B36-8502-C21550212DF1}" type="slidenum">
              <a:rPr lang="en-US"/>
              <a:pPr>
                <a:defRPr/>
              </a:pPr>
              <a:t>‹#›</a:t>
            </a:fld>
            <a:endParaRPr lang="en-US" dirty="0"/>
          </a:p>
        </p:txBody>
      </p:sp>
    </p:spTree>
    <p:extLst>
      <p:ext uri="{BB962C8B-B14F-4D97-AF65-F5344CB8AC3E}">
        <p14:creationId xmlns:p14="http://schemas.microsoft.com/office/powerpoint/2010/main" val="22721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C3C8D943-51CA-4856-8C34-F11F1CD2565A}" type="datetime1">
              <a:rPr lang="en-US"/>
              <a:pPr>
                <a:defRPr/>
              </a:pPr>
              <a:t>5/10/2014</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2321F01A-CE64-4979-8870-E2792DD195B2}" type="slidenum">
              <a:rPr lang="en-US"/>
              <a:pPr>
                <a:defRPr/>
              </a:pPr>
              <a:t>‹#›</a:t>
            </a:fld>
            <a:endParaRPr lang="en-US" dirty="0"/>
          </a:p>
        </p:txBody>
      </p:sp>
    </p:spTree>
    <p:extLst>
      <p:ext uri="{BB962C8B-B14F-4D97-AF65-F5344CB8AC3E}">
        <p14:creationId xmlns:p14="http://schemas.microsoft.com/office/powerpoint/2010/main" val="84057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AA1811BD-405D-4BBA-8E70-1D0457515B78}" type="datetime1">
              <a:rPr lang="en-US"/>
              <a:pPr>
                <a:defRPr/>
              </a:pPr>
              <a:t>5/10/2014</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6C31EF12-7412-4674-851E-0CA18DA24E28}" type="slidenum">
              <a:rPr lang="en-US"/>
              <a:pPr>
                <a:defRPr/>
              </a:pPr>
              <a:t>‹#›</a:t>
            </a:fld>
            <a:endParaRPr lang="en-US" dirty="0"/>
          </a:p>
        </p:txBody>
      </p:sp>
    </p:spTree>
    <p:extLst>
      <p:ext uri="{BB962C8B-B14F-4D97-AF65-F5344CB8AC3E}">
        <p14:creationId xmlns:p14="http://schemas.microsoft.com/office/powerpoint/2010/main" val="1400756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D60E9408-E6D8-45C0-A55B-1340379CD896}" type="datetime1">
              <a:rPr lang="en-US"/>
              <a:pPr>
                <a:defRPr/>
              </a:pPr>
              <a:t>5/10/2014</a:t>
            </a:fld>
            <a:endParaRPr lang="en-US" dirty="0"/>
          </a:p>
        </p:txBody>
      </p:sp>
      <p:sp>
        <p:nvSpPr>
          <p:cNvPr id="8" name="Footer Placeholder 4"/>
          <p:cNvSpPr>
            <a:spLocks noGrp="1"/>
          </p:cNvSpPr>
          <p:nvPr>
            <p:ph type="ftr" sz="quarter" idx="11"/>
          </p:nvPr>
        </p:nvSpPr>
        <p:spPr/>
        <p:txBody>
          <a:bodyPr/>
          <a:lstStyle>
            <a:lvl1pPr>
              <a:defRPr dirty="0"/>
            </a:lvl1pPr>
          </a:lstStyle>
          <a:p>
            <a:pPr>
              <a:defRPr/>
            </a:pPr>
            <a:endParaRPr lang="en-US"/>
          </a:p>
        </p:txBody>
      </p:sp>
      <p:sp>
        <p:nvSpPr>
          <p:cNvPr id="9"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6468166D-77A4-4A8D-84C2-4C1E6285BDFF}" type="slidenum">
              <a:rPr lang="en-US"/>
              <a:pPr>
                <a:defRPr/>
              </a:pPr>
              <a:t>‹#›</a:t>
            </a:fld>
            <a:endParaRPr lang="en-US" dirty="0"/>
          </a:p>
        </p:txBody>
      </p:sp>
    </p:spTree>
    <p:extLst>
      <p:ext uri="{BB962C8B-B14F-4D97-AF65-F5344CB8AC3E}">
        <p14:creationId xmlns:p14="http://schemas.microsoft.com/office/powerpoint/2010/main" val="734309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D13E7799-129E-4701-9A2E-F88C1C0DDF50}" type="datetime1">
              <a:rPr lang="en-US"/>
              <a:pPr>
                <a:defRPr/>
              </a:pPr>
              <a:t>5/10/2014</a:t>
            </a:fld>
            <a:endParaRPr lang="en-US" dirty="0"/>
          </a:p>
        </p:txBody>
      </p:sp>
      <p:sp>
        <p:nvSpPr>
          <p:cNvPr id="4" name="Footer Placeholder 4"/>
          <p:cNvSpPr>
            <a:spLocks noGrp="1"/>
          </p:cNvSpPr>
          <p:nvPr>
            <p:ph type="ftr" sz="quarter" idx="11"/>
          </p:nvPr>
        </p:nvSpPr>
        <p:spPr/>
        <p:txBody>
          <a:bodyPr/>
          <a:lstStyle>
            <a:lvl1pPr>
              <a:defRPr dirty="0"/>
            </a:lvl1pPr>
          </a:lstStyle>
          <a:p>
            <a:pPr>
              <a:defRPr/>
            </a:pPr>
            <a:endParaRPr lang="en-US"/>
          </a:p>
        </p:txBody>
      </p:sp>
      <p:sp>
        <p:nvSpPr>
          <p:cNvPr id="5"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7C8854BB-D8C7-4DD4-9C57-C9E000CE5548}" type="slidenum">
              <a:rPr lang="en-US"/>
              <a:pPr>
                <a:defRPr/>
              </a:pPr>
              <a:t>‹#›</a:t>
            </a:fld>
            <a:endParaRPr lang="en-US" dirty="0"/>
          </a:p>
        </p:txBody>
      </p:sp>
    </p:spTree>
    <p:extLst>
      <p:ext uri="{BB962C8B-B14F-4D97-AF65-F5344CB8AC3E}">
        <p14:creationId xmlns:p14="http://schemas.microsoft.com/office/powerpoint/2010/main" val="3356319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FE20446F-B3B3-474E-BEC0-A4E4C64FCE22}" type="datetime1">
              <a:rPr lang="en-US"/>
              <a:pPr>
                <a:defRPr/>
              </a:pPr>
              <a:t>5/10/2014</a:t>
            </a:fld>
            <a:endParaRPr lang="en-US" dirty="0"/>
          </a:p>
        </p:txBody>
      </p:sp>
      <p:sp>
        <p:nvSpPr>
          <p:cNvPr id="3" name="Footer Placeholder 4"/>
          <p:cNvSpPr>
            <a:spLocks noGrp="1"/>
          </p:cNvSpPr>
          <p:nvPr>
            <p:ph type="ftr" sz="quarter" idx="11"/>
          </p:nvPr>
        </p:nvSpPr>
        <p:spPr/>
        <p:txBody>
          <a:bodyPr/>
          <a:lstStyle>
            <a:lvl1pPr>
              <a:defRPr dirty="0"/>
            </a:lvl1pPr>
          </a:lstStyle>
          <a:p>
            <a:pPr>
              <a:defRPr/>
            </a:pPr>
            <a:endParaRPr lang="en-US"/>
          </a:p>
        </p:txBody>
      </p:sp>
      <p:sp>
        <p:nvSpPr>
          <p:cNvPr id="4"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84F5F4FB-9B59-4827-BD44-B553441702F5}" type="slidenum">
              <a:rPr lang="en-US"/>
              <a:pPr>
                <a:defRPr/>
              </a:pPr>
              <a:t>‹#›</a:t>
            </a:fld>
            <a:endParaRPr lang="en-US" dirty="0"/>
          </a:p>
        </p:txBody>
      </p:sp>
    </p:spTree>
    <p:extLst>
      <p:ext uri="{BB962C8B-B14F-4D97-AF65-F5344CB8AC3E}">
        <p14:creationId xmlns:p14="http://schemas.microsoft.com/office/powerpoint/2010/main" val="141939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FDEDCE-55BB-4472-A061-0E418C52F7D3}" type="datetime1">
              <a:rPr lang="en-US"/>
              <a:pPr>
                <a:defRPr/>
              </a:pPr>
              <a:t>5/10/2014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477000"/>
            <a:ext cx="2133600" cy="365125"/>
          </a:xfrm>
        </p:spPr>
        <p:txBody>
          <a:bodyPr/>
          <a:lstStyle>
            <a:lvl1pPr>
              <a:defRPr/>
            </a:lvl1pPr>
          </a:lstStyle>
          <a:p>
            <a:pPr>
              <a:defRPr/>
            </a:pPr>
            <a:fld id="{777A361B-253D-4461-BB41-89D82972233F}" type="slidenum">
              <a:rPr lang="en-US"/>
              <a:pPr>
                <a:defRPr/>
              </a:pPr>
              <a:t>‹#›</a:t>
            </a:fld>
            <a:endParaRPr lang="en-US" dirty="0"/>
          </a:p>
        </p:txBody>
      </p:sp>
    </p:spTree>
    <p:extLst>
      <p:ext uri="{BB962C8B-B14F-4D97-AF65-F5344CB8AC3E}">
        <p14:creationId xmlns:p14="http://schemas.microsoft.com/office/powerpoint/2010/main" val="1079753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E1AE50C8-0341-4303-A636-C760A91ADACC}" type="datetime1">
              <a:rPr lang="en-US"/>
              <a:pPr>
                <a:defRPr/>
              </a:pPr>
              <a:t>5/10/2014</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64146436-C389-48D3-94BF-03AF2FD5BE1D}" type="slidenum">
              <a:rPr lang="en-US"/>
              <a:pPr>
                <a:defRPr/>
              </a:pPr>
              <a:t>‹#›</a:t>
            </a:fld>
            <a:endParaRPr lang="en-US" dirty="0"/>
          </a:p>
        </p:txBody>
      </p:sp>
    </p:spTree>
    <p:extLst>
      <p:ext uri="{BB962C8B-B14F-4D97-AF65-F5344CB8AC3E}">
        <p14:creationId xmlns:p14="http://schemas.microsoft.com/office/powerpoint/2010/main" val="1114469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3E09DF36-CDE1-4428-B9C8-53559E45DC9C}" type="datetime1">
              <a:rPr lang="en-US"/>
              <a:pPr>
                <a:defRPr/>
              </a:pPr>
              <a:t>5/10/2014</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3D6B303B-26DB-4D14-8E3C-D06EE4006424}" type="slidenum">
              <a:rPr lang="en-US"/>
              <a:pPr>
                <a:defRPr/>
              </a:pPr>
              <a:t>‹#›</a:t>
            </a:fld>
            <a:endParaRPr lang="en-US" dirty="0"/>
          </a:p>
        </p:txBody>
      </p:sp>
    </p:spTree>
    <p:extLst>
      <p:ext uri="{BB962C8B-B14F-4D97-AF65-F5344CB8AC3E}">
        <p14:creationId xmlns:p14="http://schemas.microsoft.com/office/powerpoint/2010/main" val="2629688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61EABD69-5CEF-407E-853F-9775695A018D}" type="datetime1">
              <a:rPr lang="en-US"/>
              <a:pPr>
                <a:defRPr/>
              </a:pPr>
              <a:t>5/10/2014</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1CDF44BF-EA07-41D5-9B27-131D1598C5AE}" type="slidenum">
              <a:rPr lang="en-US"/>
              <a:pPr>
                <a:defRPr/>
              </a:pPr>
              <a:t>‹#›</a:t>
            </a:fld>
            <a:endParaRPr lang="en-US" dirty="0"/>
          </a:p>
        </p:txBody>
      </p:sp>
    </p:spTree>
    <p:extLst>
      <p:ext uri="{BB962C8B-B14F-4D97-AF65-F5344CB8AC3E}">
        <p14:creationId xmlns:p14="http://schemas.microsoft.com/office/powerpoint/2010/main" val="3954228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A398FA08-A318-4754-B60D-5DB348CC2D37}" type="datetime1">
              <a:rPr lang="en-US"/>
              <a:pPr>
                <a:defRPr/>
              </a:pPr>
              <a:t>5/10/2014</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DA63D90A-772C-453F-8DC2-529F701A888A}" type="slidenum">
              <a:rPr lang="en-US"/>
              <a:pPr>
                <a:defRPr/>
              </a:pPr>
              <a:t>‹#›</a:t>
            </a:fld>
            <a:endParaRPr lang="en-US" dirty="0"/>
          </a:p>
        </p:txBody>
      </p:sp>
    </p:spTree>
    <p:extLst>
      <p:ext uri="{BB962C8B-B14F-4D97-AF65-F5344CB8AC3E}">
        <p14:creationId xmlns:p14="http://schemas.microsoft.com/office/powerpoint/2010/main" val="1041301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219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762000" y="1828800"/>
            <a:ext cx="7620000" cy="4267200"/>
          </a:xfrm>
          <a:prstGeom prst="rect">
            <a:avLst/>
          </a:prstGeom>
        </p:spPr>
        <p:txBody>
          <a:bodyPr rtlCol="0">
            <a:normAutofit/>
          </a:bodyPr>
          <a:lstStyle/>
          <a:p>
            <a:pPr lvl="0"/>
            <a:endParaRPr lang="en-US" noProof="0" dirty="0">
              <a:sym typeface="Arial" pitchFamily="34" charset="0"/>
            </a:endParaRPr>
          </a:p>
        </p:txBody>
      </p:sp>
      <p:sp>
        <p:nvSpPr>
          <p:cNvPr id="4" name="Date Placeholder 3"/>
          <p:cNvSpPr>
            <a:spLocks noGrp="1"/>
          </p:cNvSpPr>
          <p:nvPr>
            <p:ph type="dt" sz="half" idx="10"/>
          </p:nvPr>
        </p:nvSpPr>
        <p:spPr>
          <a:xfrm>
            <a:off x="685800" y="6324600"/>
            <a:ext cx="1676400" cy="457200"/>
          </a:xfrm>
        </p:spPr>
        <p:txBody>
          <a:bodyPr/>
          <a:lstStyle>
            <a:lvl1pPr>
              <a:defRPr>
                <a:ea typeface="MS PGothic" pitchFamily="34" charset="-128"/>
                <a:cs typeface="Arial" charset="0"/>
              </a:defRPr>
            </a:lvl1pPr>
          </a:lstStyle>
          <a:p>
            <a:pPr>
              <a:defRPr/>
            </a:pPr>
            <a:fld id="{BCC001C4-1A40-415C-AA7B-D963245163D6}" type="datetime1">
              <a:rPr lang="en-US"/>
              <a:pPr>
                <a:defRPr/>
              </a:pPr>
              <a:t>5/10/2014</a:t>
            </a:fld>
            <a:endParaRPr lang="en-US" dirty="0"/>
          </a:p>
        </p:txBody>
      </p:sp>
      <p:sp>
        <p:nvSpPr>
          <p:cNvPr id="5" name="Footer Placeholder 4"/>
          <p:cNvSpPr>
            <a:spLocks noGrp="1"/>
          </p:cNvSpPr>
          <p:nvPr>
            <p:ph type="ftr" sz="quarter" idx="11"/>
          </p:nvPr>
        </p:nvSpPr>
        <p:spPr>
          <a:xfrm>
            <a:off x="2743200" y="6324600"/>
            <a:ext cx="3429000" cy="457200"/>
          </a:xfrm>
        </p:spPr>
        <p:txBody>
          <a:bodyPr/>
          <a:lstStyle>
            <a:lvl1pPr>
              <a:defRPr dirty="0"/>
            </a:lvl1pPr>
          </a:lstStyle>
          <a:p>
            <a:pPr>
              <a:defRPr/>
            </a:pPr>
            <a:endParaRPr lang="en-US"/>
          </a:p>
        </p:txBody>
      </p:sp>
      <p:sp>
        <p:nvSpPr>
          <p:cNvPr id="6" name="Slide Number Placeholder 5"/>
          <p:cNvSpPr>
            <a:spLocks noGrp="1"/>
          </p:cNvSpPr>
          <p:nvPr>
            <p:ph type="sldNum" sz="quarter" idx="12"/>
          </p:nvPr>
        </p:nvSpPr>
        <p:spPr>
          <a:xfrm>
            <a:off x="6781800" y="6400800"/>
            <a:ext cx="1905000" cy="457200"/>
          </a:xfrm>
        </p:spPr>
        <p:txBody>
          <a:bodyPr/>
          <a:lstStyle>
            <a:lvl1pPr>
              <a:defRPr>
                <a:ea typeface="MS PGothic" pitchFamily="34" charset="-128"/>
                <a:cs typeface="Arial" charset="0"/>
              </a:defRPr>
            </a:lvl1pPr>
          </a:lstStyle>
          <a:p>
            <a:pPr>
              <a:defRPr/>
            </a:pPr>
            <a:fld id="{942746BF-7E1B-44BB-A4E5-7A6D500B0DEC}" type="slidenum">
              <a:rPr lang="en-US"/>
              <a:pPr>
                <a:defRPr/>
              </a:pPr>
              <a:t>‹#›</a:t>
            </a:fld>
            <a:endParaRPr lang="en-US" dirty="0"/>
          </a:p>
        </p:txBody>
      </p:sp>
    </p:spTree>
    <p:extLst>
      <p:ext uri="{BB962C8B-B14F-4D97-AF65-F5344CB8AC3E}">
        <p14:creationId xmlns:p14="http://schemas.microsoft.com/office/powerpoint/2010/main" val="745509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A08636-0093-4543-A11A-F96A3BC559E6}" type="datetime1">
              <a:rPr lang="en-US"/>
              <a:pPr>
                <a:defRPr/>
              </a:pPr>
              <a:t>5/10/2014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E1B9D49-C0C0-4228-B817-9F91D96B458D}" type="slidenum">
              <a:rPr lang="en-US"/>
              <a:pPr>
                <a:defRPr/>
              </a:pPr>
              <a:t>‹#›</a:t>
            </a:fld>
            <a:endParaRPr lang="en-US" dirty="0"/>
          </a:p>
        </p:txBody>
      </p:sp>
    </p:spTree>
    <p:extLst>
      <p:ext uri="{BB962C8B-B14F-4D97-AF65-F5344CB8AC3E}">
        <p14:creationId xmlns:p14="http://schemas.microsoft.com/office/powerpoint/2010/main" val="4271562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8B430D5-D7D5-46A9-A9BB-5849268E5407}" type="datetime1">
              <a:rPr lang="en-US"/>
              <a:pPr>
                <a:defRPr/>
              </a:pPr>
              <a:t>5/10/2014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3AD739-A8F1-4DD7-A6A2-E1F076C47C56}" type="slidenum">
              <a:rPr lang="en-US"/>
              <a:pPr>
                <a:defRPr/>
              </a:pPr>
              <a:t>‹#›</a:t>
            </a:fld>
            <a:endParaRPr lang="en-US" dirty="0"/>
          </a:p>
        </p:txBody>
      </p:sp>
    </p:spTree>
    <p:extLst>
      <p:ext uri="{BB962C8B-B14F-4D97-AF65-F5344CB8AC3E}">
        <p14:creationId xmlns:p14="http://schemas.microsoft.com/office/powerpoint/2010/main" val="406916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DA63CC-F533-43BB-9494-09EAC3720A23}" type="datetime1">
              <a:rPr lang="en-US"/>
              <a:pPr>
                <a:defRPr/>
              </a:pPr>
              <a:t>5/10/2014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98291CB-6F1A-402F-A70A-327A12D1EB0E}" type="slidenum">
              <a:rPr lang="en-US"/>
              <a:pPr>
                <a:defRPr/>
              </a:pPr>
              <a:t>‹#›</a:t>
            </a:fld>
            <a:endParaRPr lang="en-US" dirty="0"/>
          </a:p>
        </p:txBody>
      </p:sp>
    </p:spTree>
    <p:extLst>
      <p:ext uri="{BB962C8B-B14F-4D97-AF65-F5344CB8AC3E}">
        <p14:creationId xmlns:p14="http://schemas.microsoft.com/office/powerpoint/2010/main" val="188411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3985AD-4A38-4BEF-B7C9-1171C2C9D1EE}" type="datetime1">
              <a:rPr lang="en-US"/>
              <a:pPr>
                <a:defRPr/>
              </a:pPr>
              <a:t>5/10/2014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39B6538-4665-474E-8013-E749EBD10B37}" type="slidenum">
              <a:rPr lang="en-US"/>
              <a:pPr>
                <a:defRPr/>
              </a:pPr>
              <a:t>‹#›</a:t>
            </a:fld>
            <a:endParaRPr lang="en-US" dirty="0"/>
          </a:p>
        </p:txBody>
      </p:sp>
    </p:spTree>
    <p:extLst>
      <p:ext uri="{BB962C8B-B14F-4D97-AF65-F5344CB8AC3E}">
        <p14:creationId xmlns:p14="http://schemas.microsoft.com/office/powerpoint/2010/main" val="415433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120757-9DA8-4C70-899E-885D6A84280E}" type="datetime1">
              <a:rPr lang="en-US"/>
              <a:pPr>
                <a:defRPr/>
              </a:pPr>
              <a:t>5/10/2014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B077C96-A84F-485F-9418-48F9877A1BEA}" type="slidenum">
              <a:rPr lang="en-US"/>
              <a:pPr>
                <a:defRPr/>
              </a:pPr>
              <a:t>‹#›</a:t>
            </a:fld>
            <a:endParaRPr lang="en-US" dirty="0"/>
          </a:p>
        </p:txBody>
      </p:sp>
    </p:spTree>
    <p:extLst>
      <p:ext uri="{BB962C8B-B14F-4D97-AF65-F5344CB8AC3E}">
        <p14:creationId xmlns:p14="http://schemas.microsoft.com/office/powerpoint/2010/main" val="352969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66DA93-FBD0-46EF-85FE-576592AC1FA3}" type="datetime1">
              <a:rPr lang="en-US"/>
              <a:pPr>
                <a:defRPr/>
              </a:pPr>
              <a:t>5/10/2014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F02C948-E4D5-4FCE-A00B-DFFACD75E2AE}" type="slidenum">
              <a:rPr lang="en-US"/>
              <a:pPr>
                <a:defRPr/>
              </a:pPr>
              <a:t>‹#›</a:t>
            </a:fld>
            <a:endParaRPr lang="en-US" dirty="0"/>
          </a:p>
        </p:txBody>
      </p:sp>
    </p:spTree>
    <p:extLst>
      <p:ext uri="{BB962C8B-B14F-4D97-AF65-F5344CB8AC3E}">
        <p14:creationId xmlns:p14="http://schemas.microsoft.com/office/powerpoint/2010/main" val="23940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14E6E0-3148-49E9-928E-4FE058416670}" type="datetime1">
              <a:rPr lang="en-US"/>
              <a:pPr>
                <a:defRPr/>
              </a:pPr>
              <a:t>5/10/2014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DD4E1F2-23B2-4D1F-915D-E50E15134F6D}" type="slidenum">
              <a:rPr lang="en-US"/>
              <a:pPr>
                <a:defRPr/>
              </a:pPr>
              <a:t>‹#›</a:t>
            </a:fld>
            <a:endParaRPr lang="en-US" dirty="0"/>
          </a:p>
        </p:txBody>
      </p:sp>
    </p:spTree>
    <p:extLst>
      <p:ext uri="{BB962C8B-B14F-4D97-AF65-F5344CB8AC3E}">
        <p14:creationId xmlns:p14="http://schemas.microsoft.com/office/powerpoint/2010/main" val="212254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EAC30B48-1A21-4353-A0BF-DE4F3E27D03F}" type="datetime1">
              <a:rPr lang="en-US"/>
              <a:pPr>
                <a:defRPr/>
              </a:pPr>
              <a:t>5/10/2014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a:defRPr/>
            </a:pP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E345377A-36F7-4302-B9DA-33E6AC06819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642" r:id="rId1"/>
    <p:sldLayoutId id="2147486662" r:id="rId2"/>
    <p:sldLayoutId id="2147486643" r:id="rId3"/>
    <p:sldLayoutId id="2147486644" r:id="rId4"/>
    <p:sldLayoutId id="2147486645" r:id="rId5"/>
    <p:sldLayoutId id="2147486646" r:id="rId6"/>
    <p:sldLayoutId id="2147486647" r:id="rId7"/>
    <p:sldLayoutId id="2147486648" r:id="rId8"/>
    <p:sldLayoutId id="2147486649" r:id="rId9"/>
    <p:sldLayoutId id="2147486650" r:id="rId10"/>
    <p:sldLayoutId id="2147486651" r:id="rId11"/>
    <p:sldLayoutId id="2147486677"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cs typeface="+mn-cs"/>
              </a:defRPr>
            </a:lvl1pPr>
          </a:lstStyle>
          <a:p>
            <a:pPr>
              <a:defRPr/>
            </a:pPr>
            <a:fld id="{C6833A4D-C939-46C9-811F-F2C4B453C220}" type="datetime1">
              <a:rPr lang="en-US"/>
              <a:pPr>
                <a:defRPr/>
              </a:pPr>
              <a:t>5/10/2014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dirty="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cs typeface="+mn-cs"/>
              </a:defRPr>
            </a:lvl1pPr>
          </a:lstStyle>
          <a:p>
            <a:pPr>
              <a:defRPr/>
            </a:pPr>
            <a:fld id="{3AB6B11D-40FB-4973-8FBD-C8AF6A218B08}" type="slidenum">
              <a:rPr lang="en-US"/>
              <a:pPr>
                <a:defRPr/>
              </a:pPr>
              <a:t>‹#›</a:t>
            </a:fld>
            <a:endParaRPr lang="en-US" dirty="0"/>
          </a:p>
        </p:txBody>
      </p:sp>
    </p:spTree>
    <p:extLst>
      <p:ext uri="{BB962C8B-B14F-4D97-AF65-F5344CB8AC3E}">
        <p14:creationId xmlns:p14="http://schemas.microsoft.com/office/powerpoint/2010/main" val="815477285"/>
      </p:ext>
    </p:extLst>
  </p:cSld>
  <p:clrMap bg1="lt1" tx1="dk1" bg2="lt2" tx2="dk2" accent1="accent1" accent2="accent2" accent3="accent3" accent4="accent4" accent5="accent5" accent6="accent6" hlink="hlink" folHlink="folHlink"/>
  <p:sldLayoutIdLst>
    <p:sldLayoutId id="2147486679" r:id="rId1"/>
    <p:sldLayoutId id="2147486680" r:id="rId2"/>
    <p:sldLayoutId id="2147486681" r:id="rId3"/>
    <p:sldLayoutId id="2147486682" r:id="rId4"/>
    <p:sldLayoutId id="2147486683" r:id="rId5"/>
    <p:sldLayoutId id="2147486684" r:id="rId6"/>
    <p:sldLayoutId id="2147486685" r:id="rId7"/>
    <p:sldLayoutId id="2147486686" r:id="rId8"/>
    <p:sldLayoutId id="2147486687" r:id="rId9"/>
    <p:sldLayoutId id="2147486688" r:id="rId10"/>
    <p:sldLayoutId id="2147486689" r:id="rId11"/>
    <p:sldLayoutId id="214748669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video" Target="file:///\\NMSI-FPSRV\rmccormick$\My%20Documents\Biology\01%20AP%20Bio%20Redesign\Endocrine%20and%20Cell%20Communication\45_06aWaterSolubleHormone_A.swf"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iley.com/college/boyer/0470003790/animations/signal_transduction/signal_transduction.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edutube.org/en/video/termites-and-pheromones-ink-trail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434" name="Picture 3" descr="horizontal_logo_low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672138"/>
            <a:ext cx="2438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5"/>
          <p:cNvSpPr txBox="1">
            <a:spLocks noChangeArrowheads="1"/>
          </p:cNvSpPr>
          <p:nvPr/>
        </p:nvSpPr>
        <p:spPr bwMode="auto">
          <a:xfrm>
            <a:off x="1295400" y="3009106"/>
            <a:ext cx="6934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endParaRPr lang="en-US" sz="3200" b="1" dirty="0" smtClean="0">
              <a:solidFill>
                <a:srgbClr val="000000"/>
              </a:solidFill>
              <a:latin typeface="Calibri" pitchFamily="34" charset="0"/>
              <a:cs typeface="Calibri" pitchFamily="34" charset="0"/>
            </a:endParaRPr>
          </a:p>
          <a:p>
            <a:pPr algn="ctr" eaLnBrk="1" hangingPunct="1"/>
            <a:r>
              <a:rPr lang="en-US" sz="3200" b="1" dirty="0" smtClean="0">
                <a:solidFill>
                  <a:srgbClr val="000000"/>
                </a:solidFill>
                <a:latin typeface="Calibri" pitchFamily="34" charset="0"/>
                <a:cs typeface="Calibri" pitchFamily="34" charset="0"/>
              </a:rPr>
              <a:t>Endocrine &amp; Cell Communication Part I: Introduction to Communication</a:t>
            </a:r>
          </a:p>
          <a:p>
            <a:pPr eaLnBrk="1" hangingPunct="1"/>
            <a:endParaRPr lang="en-US" b="1" dirty="0">
              <a:solidFill>
                <a:srgbClr val="0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92162"/>
          </a:xfrm>
        </p:spPr>
        <p:txBody>
          <a:bodyPr/>
          <a:lstStyle/>
          <a:p>
            <a:r>
              <a:rPr lang="en-US" dirty="0" smtClean="0">
                <a:solidFill>
                  <a:schemeClr val="bg1"/>
                </a:solidFill>
              </a:rPr>
              <a:t>Quorum sensing </a:t>
            </a:r>
            <a:endParaRPr lang="en-US" dirty="0">
              <a:solidFill>
                <a:schemeClr val="bg1"/>
              </a:solidFill>
            </a:endParaRPr>
          </a:p>
        </p:txBody>
      </p:sp>
      <p:sp>
        <p:nvSpPr>
          <p:cNvPr id="7" name="Vertical Text Placeholder 6"/>
          <p:cNvSpPr>
            <a:spLocks noGrp="1"/>
          </p:cNvSpPr>
          <p:nvPr>
            <p:ph type="body" orient="vert" idx="1"/>
          </p:nvPr>
        </p:nvSpPr>
        <p:spPr>
          <a:xfrm>
            <a:off x="457200" y="1394618"/>
            <a:ext cx="8229600" cy="4525963"/>
          </a:xfrm>
        </p:spPr>
        <p:txBody>
          <a:bodyPr vert="horz"/>
          <a:lstStyle/>
          <a:p>
            <a:pPr lvl="0"/>
            <a:r>
              <a:rPr lang="en-US" kern="0" dirty="0" smtClean="0">
                <a:cs typeface="ヒラギノ角ゴ Pro W3" charset="-128"/>
              </a:rPr>
              <a:t>Quorum sensing in bacteria – single celled bacteria monitor their environment by producing, releasing and detecting hormone-like molecules called autoinducers. </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10</a:t>
            </a:fld>
            <a:endParaRPr lang="en-US" dirty="0"/>
          </a:p>
        </p:txBody>
      </p:sp>
      <p:pic>
        <p:nvPicPr>
          <p:cNvPr id="2050" name="Picture 2" descr="http://2011.igem.org/wiki/images/a/a5/QS_details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505199"/>
            <a:ext cx="6553200" cy="29649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Chemical Communication</a:t>
            </a:r>
            <a:endParaRPr lang="en-US" dirty="0">
              <a:solidFill>
                <a:schemeClr val="bg1"/>
              </a:solidFill>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182105833"/>
              </p:ext>
            </p:extLst>
          </p:nvPr>
        </p:nvGraphicFramePr>
        <p:xfrm>
          <a:off x="9099" y="1143000"/>
          <a:ext cx="8991600" cy="5516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11</a:t>
            </a:fld>
            <a:endParaRPr lang="en-US" dirty="0"/>
          </a:p>
        </p:txBody>
      </p:sp>
    </p:spTree>
    <p:extLst>
      <p:ext uri="{BB962C8B-B14F-4D97-AF65-F5344CB8AC3E}">
        <p14:creationId xmlns:p14="http://schemas.microsoft.com/office/powerpoint/2010/main" val="777510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0"/>
            <a:ext cx="8229600" cy="1143000"/>
          </a:xfrm>
        </p:spPr>
        <p:txBody>
          <a:bodyPr/>
          <a:lstStyle/>
          <a:p>
            <a:r>
              <a:rPr lang="en-US" dirty="0" smtClean="0">
                <a:solidFill>
                  <a:srgbClr val="FFFFFF"/>
                </a:solidFill>
              </a:rPr>
              <a:t>AP Biology Curriculum Framework</a:t>
            </a:r>
            <a:endParaRPr lang="en-US" dirty="0">
              <a:solidFill>
                <a:srgbClr val="FFFFFF"/>
              </a:solidFill>
            </a:endParaRPr>
          </a:p>
        </p:txBody>
      </p:sp>
      <p:sp>
        <p:nvSpPr>
          <p:cNvPr id="7" name="Vertical Text Placeholder 6"/>
          <p:cNvSpPr>
            <a:spLocks noGrp="1"/>
          </p:cNvSpPr>
          <p:nvPr>
            <p:ph type="body" orient="vert" idx="1"/>
          </p:nvPr>
        </p:nvSpPr>
        <p:spPr>
          <a:xfrm>
            <a:off x="457200" y="1219200"/>
            <a:ext cx="8229600" cy="4525963"/>
          </a:xfrm>
        </p:spPr>
        <p:txBody>
          <a:bodyPr vert="horz"/>
          <a:lstStyle/>
          <a:p>
            <a:pPr>
              <a:buNone/>
            </a:pPr>
            <a:r>
              <a:rPr lang="en-US" dirty="0" smtClean="0"/>
              <a:t>EK 3.D.2 Cells communicate with each other through direct contact with other cells or from a distance via chemical signaling.</a:t>
            </a:r>
          </a:p>
          <a:p>
            <a:pPr>
              <a:buNone/>
            </a:pPr>
            <a:r>
              <a:rPr lang="en-US" sz="2800" dirty="0" smtClean="0"/>
              <a:t>	a. Cells communicate by cell-to-cell contact.</a:t>
            </a:r>
          </a:p>
          <a:p>
            <a:pPr>
              <a:buNone/>
            </a:pPr>
            <a:r>
              <a:rPr lang="en-US" sz="2800" dirty="0" smtClean="0"/>
              <a:t>	b. Cells communicate over short distances by local regulators that target cells in the vicinity of the emitting cell.</a:t>
            </a:r>
          </a:p>
          <a:p>
            <a:pPr>
              <a:buNone/>
            </a:pPr>
            <a:r>
              <a:rPr lang="en-US" sz="2800" dirty="0" smtClean="0"/>
              <a:t>  	c. Signals released by one cell type can travel long distances to target cells of another type. </a:t>
            </a:r>
            <a:endParaRPr lang="en-US" sz="2800"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FFFF"/>
                </a:solidFill>
              </a:rPr>
              <a:t>Direct Contact Communication</a:t>
            </a:r>
            <a:endParaRPr lang="en-US" dirty="0">
              <a:solidFill>
                <a:srgbClr val="FFFFFF"/>
              </a:solidFill>
            </a:endParaRPr>
          </a:p>
        </p:txBody>
      </p:sp>
      <p:sp>
        <p:nvSpPr>
          <p:cNvPr id="3" name="Vertical Text Placeholder 2"/>
          <p:cNvSpPr>
            <a:spLocks noGrp="1"/>
          </p:cNvSpPr>
          <p:nvPr>
            <p:ph type="body" orient="vert" idx="1"/>
          </p:nvPr>
        </p:nvSpPr>
        <p:spPr>
          <a:xfrm>
            <a:off x="6205546" y="1600201"/>
            <a:ext cx="2971800" cy="2362200"/>
          </a:xfrm>
        </p:spPr>
        <p:txBody>
          <a:bodyPr vert="horz"/>
          <a:lstStyle/>
          <a:p>
            <a:pPr>
              <a:buNone/>
            </a:pPr>
            <a:r>
              <a:rPr lang="en-US" sz="2400" dirty="0"/>
              <a:t>Ex</a:t>
            </a:r>
            <a:r>
              <a:rPr lang="en-US" dirty="0" smtClean="0"/>
              <a:t>. </a:t>
            </a:r>
            <a:r>
              <a:rPr lang="en-US" sz="2400" dirty="0" smtClean="0"/>
              <a:t>Plant cells communicate directly through openings called plasmodesmata.</a:t>
            </a:r>
          </a:p>
          <a:p>
            <a:pPr>
              <a:buNone/>
            </a:pPr>
            <a:endParaRPr lang="en-US" sz="2400" dirty="0"/>
          </a:p>
        </p:txBody>
      </p:sp>
      <p:sp>
        <p:nvSpPr>
          <p:cNvPr id="4" name="Slide Number Placeholder 3"/>
          <p:cNvSpPr>
            <a:spLocks noGrp="1"/>
          </p:cNvSpPr>
          <p:nvPr>
            <p:ph type="sldNum" sz="quarter" idx="12"/>
          </p:nvPr>
        </p:nvSpPr>
        <p:spPr/>
        <p:txBody>
          <a:bodyPr/>
          <a:lstStyle/>
          <a:p>
            <a:pPr>
              <a:defRPr/>
            </a:pPr>
            <a:fld id="{7C05EC7A-D3E7-47EB-92C3-36AD47024204}" type="slidenum">
              <a:rPr lang="en-US" smtClean="0"/>
              <a:pPr>
                <a:defRPr/>
              </a:pPr>
              <a:t>13</a:t>
            </a:fld>
            <a:endParaRPr lang="en-US" dirty="0"/>
          </a:p>
        </p:txBody>
      </p:sp>
      <p:pic>
        <p:nvPicPr>
          <p:cNvPr id="6" name="Picture 5"/>
          <p:cNvPicPr>
            <a:picLocks noChangeAspect="1"/>
          </p:cNvPicPr>
          <p:nvPr/>
        </p:nvPicPr>
        <p:blipFill>
          <a:blip r:embed="rId3"/>
          <a:stretch>
            <a:fillRect/>
          </a:stretch>
        </p:blipFill>
        <p:spPr>
          <a:xfrm>
            <a:off x="457200" y="1219200"/>
            <a:ext cx="5970239" cy="5257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vert="horz"/>
          <a:lstStyle/>
          <a:p>
            <a:r>
              <a:rPr lang="en-US" dirty="0" smtClean="0">
                <a:solidFill>
                  <a:schemeClr val="bg1"/>
                </a:solidFill>
              </a:rPr>
              <a:t>Short Distance Communication</a:t>
            </a:r>
            <a:endParaRPr lang="en-US" dirty="0">
              <a:solidFill>
                <a:schemeClr val="bg1"/>
              </a:solidFill>
            </a:endParaRPr>
          </a:p>
        </p:txBody>
      </p:sp>
      <p:sp>
        <p:nvSpPr>
          <p:cNvPr id="6" name="Vertical Text Placeholder 5"/>
          <p:cNvSpPr>
            <a:spLocks noGrp="1"/>
          </p:cNvSpPr>
          <p:nvPr>
            <p:ph type="body" orient="vert" idx="1"/>
          </p:nvPr>
        </p:nvSpPr>
        <p:spPr/>
        <p:txBody>
          <a:bodyPr vert="horz"/>
          <a:lstStyle/>
          <a:p>
            <a:r>
              <a:rPr lang="en-US" dirty="0" smtClean="0"/>
              <a:t>Paracrine signals diffuse to and affect nearby cells</a:t>
            </a:r>
          </a:p>
          <a:p>
            <a:pPr lvl="1"/>
            <a:r>
              <a:rPr lang="en-US" dirty="0" smtClean="0"/>
              <a:t>Ex. Neurotransmitters</a:t>
            </a:r>
          </a:p>
          <a:p>
            <a:pPr lvl="1"/>
            <a:r>
              <a:rPr lang="en-US" dirty="0" smtClean="0"/>
              <a:t>Ex. Prostaglandins</a:t>
            </a: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14</a:t>
            </a:fld>
            <a:endParaRPr lang="en-US" dirty="0"/>
          </a:p>
        </p:txBody>
      </p:sp>
      <p:pic>
        <p:nvPicPr>
          <p:cNvPr id="8" name="Picture 7"/>
          <p:cNvPicPr>
            <a:picLocks noChangeAspect="1"/>
          </p:cNvPicPr>
          <p:nvPr/>
        </p:nvPicPr>
        <p:blipFill>
          <a:blip r:embed="rId3"/>
          <a:srcRect l="5736"/>
          <a:stretch>
            <a:fillRect/>
          </a:stretch>
        </p:blipFill>
        <p:spPr>
          <a:xfrm>
            <a:off x="1295400" y="4111330"/>
            <a:ext cx="6261100" cy="2314870"/>
          </a:xfrm>
          <a:prstGeom prst="rect">
            <a:avLst/>
          </a:prstGeom>
        </p:spPr>
      </p:pic>
    </p:spTree>
    <p:extLst>
      <p:ext uri="{BB962C8B-B14F-4D97-AF65-F5344CB8AC3E}">
        <p14:creationId xmlns:p14="http://schemas.microsoft.com/office/powerpoint/2010/main" val="4156289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7" descr="45_02bIntercellularCom-U"/>
          <p:cNvPicPr>
            <a:picLocks noChangeAspect="1" noChangeArrowheads="1"/>
          </p:cNvPicPr>
          <p:nvPr/>
        </p:nvPicPr>
        <p:blipFill>
          <a:blip r:embed="rId3"/>
          <a:srcRect/>
          <a:stretch>
            <a:fillRect/>
          </a:stretch>
        </p:blipFill>
        <p:spPr bwMode="auto">
          <a:xfrm>
            <a:off x="657225" y="1219200"/>
            <a:ext cx="7267575" cy="4876800"/>
          </a:xfrm>
          <a:prstGeom prst="rect">
            <a:avLst/>
          </a:prstGeom>
          <a:noFill/>
          <a:ln w="9525">
            <a:noFill/>
            <a:miter lim="800000"/>
            <a:headEnd/>
            <a:tailEnd/>
          </a:ln>
        </p:spPr>
      </p:pic>
      <p:sp>
        <p:nvSpPr>
          <p:cNvPr id="15364" name="Text Box 9"/>
          <p:cNvSpPr txBox="1">
            <a:spLocks noChangeArrowheads="1"/>
          </p:cNvSpPr>
          <p:nvPr/>
        </p:nvSpPr>
        <p:spPr bwMode="auto">
          <a:xfrm>
            <a:off x="7467600" y="1600200"/>
            <a:ext cx="1306513" cy="3048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b="1" dirty="0"/>
              <a:t>Synapse</a:t>
            </a:r>
          </a:p>
        </p:txBody>
      </p:sp>
      <p:sp>
        <p:nvSpPr>
          <p:cNvPr id="15365" name="Text Box 10"/>
          <p:cNvSpPr txBox="1">
            <a:spLocks noChangeArrowheads="1"/>
          </p:cNvSpPr>
          <p:nvPr/>
        </p:nvSpPr>
        <p:spPr bwMode="auto">
          <a:xfrm>
            <a:off x="6172200" y="2819400"/>
            <a:ext cx="1500188" cy="3048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b="1" dirty="0"/>
              <a:t>Response</a:t>
            </a:r>
          </a:p>
        </p:txBody>
      </p:sp>
      <p:sp>
        <p:nvSpPr>
          <p:cNvPr id="15366" name="Text Box 11"/>
          <p:cNvSpPr txBox="1">
            <a:spLocks noChangeArrowheads="1"/>
          </p:cNvSpPr>
          <p:nvPr/>
        </p:nvSpPr>
        <p:spPr bwMode="auto">
          <a:xfrm>
            <a:off x="6172200" y="5105400"/>
            <a:ext cx="1500188" cy="3048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b="1" dirty="0"/>
              <a:t>Response</a:t>
            </a:r>
          </a:p>
        </p:txBody>
      </p:sp>
      <p:sp>
        <p:nvSpPr>
          <p:cNvPr id="15367" name="Text Box 14"/>
          <p:cNvSpPr txBox="1">
            <a:spLocks noChangeArrowheads="1"/>
          </p:cNvSpPr>
          <p:nvPr/>
        </p:nvSpPr>
        <p:spPr bwMode="auto">
          <a:xfrm>
            <a:off x="2057400" y="1600200"/>
            <a:ext cx="1112838" cy="398463"/>
          </a:xfrm>
          <a:prstGeom prst="rect">
            <a:avLst/>
          </a:prstGeom>
          <a:noFill/>
          <a:ln w="9525">
            <a:noFill/>
            <a:miter lim="800000"/>
            <a:headEnd/>
            <a:tailEnd/>
          </a:ln>
        </p:spPr>
        <p:txBody>
          <a:bodyPr wrap="none" lIns="0" tIns="0" rIns="0" bIns="0">
            <a:prstTxWarp prst="textNoShape">
              <a:avLst/>
            </a:prstTxWarp>
          </a:bodyPr>
          <a:lstStyle/>
          <a:p>
            <a:r>
              <a:rPr lang="en-US" b="1" dirty="0"/>
              <a:t>Neuron</a:t>
            </a:r>
          </a:p>
        </p:txBody>
      </p:sp>
      <p:sp>
        <p:nvSpPr>
          <p:cNvPr id="15368" name="Text Box 15"/>
          <p:cNvSpPr txBox="1">
            <a:spLocks noChangeArrowheads="1"/>
          </p:cNvSpPr>
          <p:nvPr/>
        </p:nvSpPr>
        <p:spPr bwMode="auto">
          <a:xfrm>
            <a:off x="685800" y="3352800"/>
            <a:ext cx="3414713" cy="347663"/>
          </a:xfrm>
          <a:prstGeom prst="rect">
            <a:avLst/>
          </a:prstGeom>
          <a:noFill/>
          <a:ln w="9525">
            <a:noFill/>
            <a:miter lim="800000"/>
            <a:headEnd/>
            <a:tailEnd/>
          </a:ln>
        </p:spPr>
        <p:txBody>
          <a:bodyPr wrap="none" lIns="0" tIns="0" rIns="0" bIns="0">
            <a:prstTxWarp prst="textNoShape">
              <a:avLst/>
            </a:prstTxWarp>
          </a:bodyPr>
          <a:lstStyle/>
          <a:p>
            <a:r>
              <a:rPr lang="en-US" b="1" dirty="0" smtClean="0"/>
              <a:t>Synaptic </a:t>
            </a:r>
            <a:r>
              <a:rPr lang="en-US" b="1" dirty="0"/>
              <a:t>signaling</a:t>
            </a:r>
          </a:p>
        </p:txBody>
      </p:sp>
      <p:sp>
        <p:nvSpPr>
          <p:cNvPr id="15369" name="Text Box 16"/>
          <p:cNvSpPr txBox="1">
            <a:spLocks noChangeArrowheads="1"/>
          </p:cNvSpPr>
          <p:nvPr/>
        </p:nvSpPr>
        <p:spPr bwMode="auto">
          <a:xfrm>
            <a:off x="1981200" y="4038600"/>
            <a:ext cx="2306638" cy="6762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b="1" dirty="0"/>
              <a:t>Neurosecretory</a:t>
            </a:r>
            <a:br>
              <a:rPr lang="en-US" b="1" dirty="0"/>
            </a:br>
            <a:r>
              <a:rPr lang="en-US" b="1" dirty="0"/>
              <a:t>cell</a:t>
            </a:r>
          </a:p>
        </p:txBody>
      </p:sp>
      <p:sp>
        <p:nvSpPr>
          <p:cNvPr id="15370" name="Text Box 17"/>
          <p:cNvSpPr txBox="1">
            <a:spLocks noChangeArrowheads="1"/>
          </p:cNvSpPr>
          <p:nvPr/>
        </p:nvSpPr>
        <p:spPr bwMode="auto">
          <a:xfrm>
            <a:off x="1254125" y="4991100"/>
            <a:ext cx="952500" cy="64928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b="1" dirty="0"/>
              <a:t>Blood</a:t>
            </a:r>
            <a:br>
              <a:rPr lang="en-US" b="1" dirty="0"/>
            </a:br>
            <a:r>
              <a:rPr lang="en-US" b="1" dirty="0"/>
              <a:t>vessel</a:t>
            </a:r>
          </a:p>
        </p:txBody>
      </p:sp>
      <p:sp>
        <p:nvSpPr>
          <p:cNvPr id="15371" name="Text Box 18"/>
          <p:cNvSpPr txBox="1">
            <a:spLocks noChangeArrowheads="1"/>
          </p:cNvSpPr>
          <p:nvPr/>
        </p:nvSpPr>
        <p:spPr bwMode="auto">
          <a:xfrm>
            <a:off x="685800" y="5638800"/>
            <a:ext cx="4291013" cy="3683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b="1" dirty="0" smtClean="0"/>
              <a:t>Neuroendocrine </a:t>
            </a:r>
            <a:r>
              <a:rPr lang="en-US" b="1" dirty="0"/>
              <a:t>signaling</a:t>
            </a:r>
          </a:p>
        </p:txBody>
      </p:sp>
      <p:sp>
        <p:nvSpPr>
          <p:cNvPr id="15372" name="Line 24"/>
          <p:cNvSpPr>
            <a:spLocks noChangeShapeType="1"/>
          </p:cNvSpPr>
          <p:nvPr/>
        </p:nvSpPr>
        <p:spPr bwMode="auto">
          <a:xfrm flipV="1">
            <a:off x="1371600" y="1752600"/>
            <a:ext cx="685800" cy="15240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5373" name="Line 25"/>
          <p:cNvSpPr>
            <a:spLocks noChangeShapeType="1"/>
          </p:cNvSpPr>
          <p:nvPr/>
        </p:nvSpPr>
        <p:spPr bwMode="auto">
          <a:xfrm>
            <a:off x="1562100" y="4267200"/>
            <a:ext cx="381000"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5374" name="Line 26"/>
          <p:cNvSpPr>
            <a:spLocks noChangeShapeType="1"/>
          </p:cNvSpPr>
          <p:nvPr/>
        </p:nvSpPr>
        <p:spPr bwMode="auto">
          <a:xfrm>
            <a:off x="2247900" y="5448300"/>
            <a:ext cx="800100" cy="3810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3" name="TextBox 2"/>
          <p:cNvSpPr txBox="1"/>
          <p:nvPr/>
        </p:nvSpPr>
        <p:spPr>
          <a:xfrm>
            <a:off x="609600" y="228600"/>
            <a:ext cx="7620000" cy="584776"/>
          </a:xfrm>
          <a:prstGeom prst="rect">
            <a:avLst/>
          </a:prstGeom>
          <a:noFill/>
        </p:spPr>
        <p:txBody>
          <a:bodyPr wrap="square" rtlCol="0">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Neurotransmitters and Neurohormones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lstStyle/>
          <a:p>
            <a:r>
              <a:rPr lang="en-US" dirty="0" smtClean="0">
                <a:solidFill>
                  <a:srgbClr val="FFFFFF"/>
                </a:solidFill>
              </a:rPr>
              <a:t>Autocrine signals</a:t>
            </a:r>
            <a:endParaRPr lang="en-US" dirty="0">
              <a:solidFill>
                <a:srgbClr val="FFFFFF"/>
              </a:solidFill>
            </a:endParaRPr>
          </a:p>
        </p:txBody>
      </p:sp>
      <p:sp>
        <p:nvSpPr>
          <p:cNvPr id="7" name="Vertical Text Placeholder 6"/>
          <p:cNvSpPr>
            <a:spLocks noGrp="1"/>
          </p:cNvSpPr>
          <p:nvPr>
            <p:ph type="body" orient="vert" idx="1"/>
          </p:nvPr>
        </p:nvSpPr>
        <p:spPr>
          <a:xfrm>
            <a:off x="381000" y="1143000"/>
            <a:ext cx="8229600" cy="4525963"/>
          </a:xfrm>
        </p:spPr>
        <p:txBody>
          <a:bodyPr vert="horz"/>
          <a:lstStyle/>
          <a:p>
            <a:r>
              <a:rPr lang="en-US" dirty="0" smtClean="0"/>
              <a:t>These chemicals affect the same cells that release them. </a:t>
            </a:r>
          </a:p>
          <a:p>
            <a:pPr lvl="1"/>
            <a:r>
              <a:rPr lang="en-US" dirty="0" smtClean="0"/>
              <a:t>Ex. Interleukin-1 produced by monocytes and can bind to receptors on the same monocyte.</a:t>
            </a:r>
          </a:p>
          <a:p>
            <a:pPr lvl="1"/>
            <a:r>
              <a:rPr lang="en-US" dirty="0" smtClean="0"/>
              <a:t>Tumor cells reproduce uncontrollably because they self-stimulate cell division by making their own division signals.</a:t>
            </a:r>
          </a:p>
          <a:p>
            <a:pPr lvl="1"/>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16</a:t>
            </a:fld>
            <a:endParaRPr lang="en-US" dirty="0"/>
          </a:p>
        </p:txBody>
      </p:sp>
      <p:pic>
        <p:nvPicPr>
          <p:cNvPr id="9" name="Picture 8"/>
          <p:cNvPicPr>
            <a:picLocks noChangeAspect="1"/>
          </p:cNvPicPr>
          <p:nvPr/>
        </p:nvPicPr>
        <p:blipFill>
          <a:blip r:embed="rId3"/>
          <a:srcRect l="6687"/>
          <a:stretch>
            <a:fillRect/>
          </a:stretch>
        </p:blipFill>
        <p:spPr>
          <a:xfrm>
            <a:off x="1371600" y="4572000"/>
            <a:ext cx="6172200" cy="2057400"/>
          </a:xfrm>
          <a:prstGeom prst="rect">
            <a:avLst/>
          </a:prstGeom>
        </p:spPr>
      </p:pic>
    </p:spTree>
    <p:extLst>
      <p:ext uri="{BB962C8B-B14F-4D97-AF65-F5344CB8AC3E}">
        <p14:creationId xmlns:p14="http://schemas.microsoft.com/office/powerpoint/2010/main" val="2182810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FFFFFF"/>
                </a:solidFill>
              </a:rPr>
              <a:t>Long Distance Communication</a:t>
            </a:r>
            <a:endParaRPr lang="en-US" dirty="0">
              <a:solidFill>
                <a:srgbClr val="FFFFFF"/>
              </a:solidFill>
            </a:endParaRPr>
          </a:p>
        </p:txBody>
      </p:sp>
      <p:sp>
        <p:nvSpPr>
          <p:cNvPr id="3" name="Vertical Text Placeholder 2"/>
          <p:cNvSpPr>
            <a:spLocks noGrp="1"/>
          </p:cNvSpPr>
          <p:nvPr>
            <p:ph type="body" orient="vert" idx="1"/>
          </p:nvPr>
        </p:nvSpPr>
        <p:spPr/>
        <p:txBody>
          <a:bodyPr vert="horz"/>
          <a:lstStyle/>
          <a:p>
            <a:r>
              <a:rPr lang="en-US" dirty="0" smtClean="0"/>
              <a:t>Endocrine hormones via signal transduction pathway:</a:t>
            </a:r>
            <a:endParaRPr lang="en-US" dirty="0"/>
          </a:p>
        </p:txBody>
      </p:sp>
      <p:sp>
        <p:nvSpPr>
          <p:cNvPr id="4" name="Slide Number Placeholder 3"/>
          <p:cNvSpPr>
            <a:spLocks noGrp="1"/>
          </p:cNvSpPr>
          <p:nvPr>
            <p:ph type="sldNum" sz="quarter" idx="12"/>
          </p:nvPr>
        </p:nvSpPr>
        <p:spPr/>
        <p:txBody>
          <a:bodyPr/>
          <a:lstStyle/>
          <a:p>
            <a:pPr>
              <a:defRPr/>
            </a:pPr>
            <a:fld id="{7C05EC7A-D3E7-47EB-92C3-36AD47024204}" type="slidenum">
              <a:rPr lang="en-US" smtClean="0"/>
              <a:pPr>
                <a:defRPr/>
              </a:pPr>
              <a:t>17</a:t>
            </a:fld>
            <a:endParaRPr lang="en-US" dirty="0"/>
          </a:p>
        </p:txBody>
      </p:sp>
      <p:pic>
        <p:nvPicPr>
          <p:cNvPr id="5" name="Picture 3" descr="c11x5cell-signals"/>
          <p:cNvPicPr>
            <a:picLocks noChangeAspect="1" noChangeArrowheads="1"/>
          </p:cNvPicPr>
          <p:nvPr/>
        </p:nvPicPr>
        <p:blipFill>
          <a:blip r:embed="rId3"/>
          <a:srcRect r="3334"/>
          <a:stretch>
            <a:fillRect/>
          </a:stretch>
        </p:blipFill>
        <p:spPr bwMode="auto">
          <a:xfrm>
            <a:off x="457200" y="2621557"/>
            <a:ext cx="8610600" cy="423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FFFFFF"/>
                </a:solidFill>
              </a:rPr>
              <a:t>Long Distance Communication</a:t>
            </a:r>
            <a:endParaRPr lang="en-US" dirty="0">
              <a:solidFill>
                <a:srgbClr val="FFFFFF"/>
              </a:solidFill>
            </a:endParaRPr>
          </a:p>
        </p:txBody>
      </p:sp>
      <p:sp>
        <p:nvSpPr>
          <p:cNvPr id="3" name="Vertical Text Placeholder 2"/>
          <p:cNvSpPr>
            <a:spLocks noGrp="1"/>
          </p:cNvSpPr>
          <p:nvPr>
            <p:ph type="body" orient="vert" idx="1"/>
          </p:nvPr>
        </p:nvSpPr>
        <p:spPr>
          <a:xfrm>
            <a:off x="457200" y="1295400"/>
            <a:ext cx="8229600" cy="4525963"/>
          </a:xfrm>
        </p:spPr>
        <p:txBody>
          <a:bodyPr vert="horz"/>
          <a:lstStyle/>
          <a:p>
            <a:r>
              <a:rPr lang="en-US" dirty="0" smtClean="0"/>
              <a:t>Endocrine hormones via signal transduction pathway:</a:t>
            </a:r>
            <a:endParaRPr lang="en-US" dirty="0"/>
          </a:p>
        </p:txBody>
      </p:sp>
      <p:sp>
        <p:nvSpPr>
          <p:cNvPr id="4" name="Slide Number Placeholder 3"/>
          <p:cNvSpPr>
            <a:spLocks noGrp="1"/>
          </p:cNvSpPr>
          <p:nvPr>
            <p:ph type="sldNum" sz="quarter" idx="12"/>
          </p:nvPr>
        </p:nvSpPr>
        <p:spPr/>
        <p:txBody>
          <a:bodyPr/>
          <a:lstStyle/>
          <a:p>
            <a:pPr>
              <a:defRPr/>
            </a:pPr>
            <a:fld id="{7C05EC7A-D3E7-47EB-92C3-36AD47024204}" type="slidenum">
              <a:rPr lang="en-US" smtClean="0"/>
              <a:pPr>
                <a:defRPr/>
              </a:pPr>
              <a:t>18</a:t>
            </a:fld>
            <a:endParaRPr lang="en-US" dirty="0"/>
          </a:p>
        </p:txBody>
      </p:sp>
      <p:pic>
        <p:nvPicPr>
          <p:cNvPr id="6" name="45_06aWaterSolubleHormone_A.swf"/>
          <p:cNvPicPr>
            <a:picLocks noRot="1" noChangeAspect="1"/>
          </p:cNvPicPr>
          <p:nvPr>
            <a:videoFile r:link="rId1"/>
          </p:nvPr>
        </p:nvPicPr>
        <p:blipFill>
          <a:blip r:embed="rId4"/>
          <a:stretch>
            <a:fillRect/>
          </a:stretch>
        </p:blipFill>
        <p:spPr>
          <a:xfrm>
            <a:off x="1828800" y="2438400"/>
            <a:ext cx="5105400" cy="3829050"/>
          </a:xfrm>
          <a:prstGeom prst="rect">
            <a:avLst/>
          </a:prstGeom>
        </p:spPr>
      </p:pic>
    </p:spTree>
    <p:extLst>
      <p:ext uri="{BB962C8B-B14F-4D97-AF65-F5344CB8AC3E}">
        <p14:creationId xmlns:p14="http://schemas.microsoft.com/office/powerpoint/2010/main" val="81539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800" dirty="0" smtClean="0">
                <a:solidFill>
                  <a:srgbClr val="FFFFFF"/>
                </a:solidFill>
              </a:rPr>
              <a:t>Hormones</a:t>
            </a:r>
            <a:endParaRPr lang="en-US" sz="4800" dirty="0">
              <a:solidFill>
                <a:srgbClr val="FFFFFF"/>
              </a:solidFill>
            </a:endParaRPr>
          </a:p>
        </p:txBody>
      </p:sp>
      <p:sp>
        <p:nvSpPr>
          <p:cNvPr id="3" name="Content Placeholder 2"/>
          <p:cNvSpPr>
            <a:spLocks noGrp="1"/>
          </p:cNvSpPr>
          <p:nvPr>
            <p:ph idx="1"/>
          </p:nvPr>
        </p:nvSpPr>
        <p:spPr/>
        <p:txBody>
          <a:bodyPr/>
          <a:lstStyle/>
          <a:p>
            <a:r>
              <a:rPr lang="en-US" dirty="0" smtClean="0"/>
              <a:t>Endocrine glands produce hormones which are</a:t>
            </a:r>
          </a:p>
          <a:p>
            <a:pPr lvl="1"/>
            <a:r>
              <a:rPr lang="en-US" dirty="0" smtClean="0"/>
              <a:t>Chemical signals</a:t>
            </a:r>
          </a:p>
          <a:p>
            <a:pPr lvl="1"/>
            <a:r>
              <a:rPr lang="en-US" dirty="0" smtClean="0"/>
              <a:t>Transported in tissue fluids</a:t>
            </a:r>
          </a:p>
          <a:p>
            <a:pPr lvl="1"/>
            <a:r>
              <a:rPr lang="en-US" dirty="0" smtClean="0"/>
              <a:t>Detected only by target cells</a:t>
            </a:r>
            <a:endParaRPr lang="en-US" dirty="0"/>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19</a:t>
            </a:fld>
            <a:endParaRPr lang="en-US" dirty="0"/>
          </a:p>
        </p:txBody>
      </p:sp>
      <p:pic>
        <p:nvPicPr>
          <p:cNvPr id="5" name="Picture 4"/>
          <p:cNvPicPr>
            <a:picLocks noChangeAspect="1"/>
          </p:cNvPicPr>
          <p:nvPr/>
        </p:nvPicPr>
        <p:blipFill>
          <a:blip r:embed="rId3"/>
          <a:stretch>
            <a:fillRect/>
          </a:stretch>
        </p:blipFill>
        <p:spPr>
          <a:xfrm>
            <a:off x="6553200" y="2133600"/>
            <a:ext cx="2590800" cy="4038600"/>
          </a:xfrm>
          <a:prstGeom prst="rect">
            <a:avLst/>
          </a:prstGeom>
        </p:spPr>
      </p:pic>
      <p:pic>
        <p:nvPicPr>
          <p:cNvPr id="6" name="Picture 5"/>
          <p:cNvPicPr>
            <a:picLocks noChangeAspect="1"/>
          </p:cNvPicPr>
          <p:nvPr/>
        </p:nvPicPr>
        <p:blipFill>
          <a:blip r:embed="rId4"/>
          <a:stretch>
            <a:fillRect/>
          </a:stretch>
        </p:blipFill>
        <p:spPr>
          <a:xfrm>
            <a:off x="0" y="4343400"/>
            <a:ext cx="6515100" cy="2336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0"/>
            <a:ext cx="8991600" cy="1143000"/>
          </a:xfrm>
        </p:spPr>
        <p:txBody>
          <a:bodyPr/>
          <a:lstStyle/>
          <a:p>
            <a:pPr eaLnBrk="1" hangingPunct="1"/>
            <a:r>
              <a:rPr lang="en-US" dirty="0">
                <a:solidFill>
                  <a:srgbClr val="FFFFFF"/>
                </a:solidFill>
              </a:rPr>
              <a:t>How does a cell communicate?</a:t>
            </a:r>
          </a:p>
        </p:txBody>
      </p:sp>
      <p:sp>
        <p:nvSpPr>
          <p:cNvPr id="112643" name="Rectangle 3"/>
          <p:cNvSpPr>
            <a:spLocks noGrp="1" noChangeArrowheads="1"/>
          </p:cNvSpPr>
          <p:nvPr>
            <p:ph type="body" sz="half" idx="1"/>
          </p:nvPr>
        </p:nvSpPr>
        <p:spPr>
          <a:xfrm>
            <a:off x="914400" y="1600200"/>
            <a:ext cx="6705600" cy="4530725"/>
          </a:xfrm>
        </p:spPr>
        <p:txBody>
          <a:bodyPr/>
          <a:lstStyle/>
          <a:p>
            <a:pPr eaLnBrk="1" hangingPunct="1">
              <a:buNone/>
            </a:pPr>
            <a:r>
              <a:rPr lang="en-US" sz="4800" dirty="0"/>
              <a:t>He uses a cell phone</a:t>
            </a:r>
            <a:r>
              <a:rPr lang="en-US" sz="4800" dirty="0" smtClean="0"/>
              <a:t>. </a:t>
            </a:r>
          </a:p>
          <a:p>
            <a:pPr eaLnBrk="1" hangingPunct="1">
              <a:buNone/>
            </a:pPr>
            <a:r>
              <a:rPr lang="en-US" sz="4800" dirty="0" smtClean="0"/>
              <a:t>HA HA HA</a:t>
            </a:r>
            <a:endParaRPr lang="en-US" sz="4800" dirty="0"/>
          </a:p>
        </p:txBody>
      </p:sp>
      <p:pic>
        <p:nvPicPr>
          <p:cNvPr id="112644" name="Picture 4" descr="MCPE07019_0000[1]"/>
          <p:cNvPicPr>
            <a:picLocks noGrp="1" noChangeAspect="1" noChangeArrowheads="1"/>
          </p:cNvPicPr>
          <p:nvPr>
            <p:ph sz="half" idx="2"/>
          </p:nvPr>
        </p:nvPicPr>
        <p:blipFill>
          <a:blip r:embed="rId2"/>
          <a:srcRect/>
          <a:stretch>
            <a:fillRect/>
          </a:stretch>
        </p:blipFill>
        <p:spPr>
          <a:xfrm>
            <a:off x="5105400" y="2590800"/>
            <a:ext cx="1930400" cy="28674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iterate type="lt">
                                    <p:tmPct val="0"/>
                                  </p:iterate>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iterate type="lt">
                                    <p:tmPct val="0"/>
                                  </p:iterate>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additive="base">
                                        <p:cTn id="13" dur="5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3">
                                            <p:txEl>
                                              <p:pRg st="1" end="1"/>
                                            </p:txEl>
                                          </p:spTgt>
                                        </p:tgtEl>
                                        <p:attrNameLst>
                                          <p:attrName>ppt_y</p:attrName>
                                        </p:attrNameLst>
                                      </p:cBhvr>
                                      <p:tavLst>
                                        <p:tav tm="0">
                                          <p:val>
                                            <p:strVal val="1+#ppt_h/2"/>
                                          </p:val>
                                        </p:tav>
                                        <p:tav tm="100000">
                                          <p:val>
                                            <p:strVal val="#ppt_y"/>
                                          </p:val>
                                        </p:tav>
                                      </p:tavLst>
                                    </p:anim>
                                  </p:childTnLst>
                                </p:cTn>
                              </p:par>
                              <p:par>
                                <p:cTn id="15" presetID="31" presetClass="entr" presetSubtype="0" fill="hold" nodeType="withEffect">
                                  <p:stCondLst>
                                    <p:cond delay="0"/>
                                  </p:stCondLst>
                                  <p:iterate type="lt">
                                    <p:tmPct val="5000"/>
                                  </p:iterate>
                                  <p:childTnLst>
                                    <p:set>
                                      <p:cBhvr>
                                        <p:cTn id="16" dur="1" fill="hold">
                                          <p:stCondLst>
                                            <p:cond delay="0"/>
                                          </p:stCondLst>
                                        </p:cTn>
                                        <p:tgtEl>
                                          <p:spTgt spid="112643">
                                            <p:txEl>
                                              <p:pRg st="1" end="1"/>
                                            </p:txEl>
                                          </p:spTgt>
                                        </p:tgtEl>
                                        <p:attrNameLst>
                                          <p:attrName>style.visibility</p:attrName>
                                        </p:attrNameLst>
                                      </p:cBhvr>
                                      <p:to>
                                        <p:strVal val="visible"/>
                                      </p:to>
                                    </p:set>
                                    <p:anim calcmode="lin" valueType="num">
                                      <p:cBhvr>
                                        <p:cTn id="17" dur="1000" fill="hold"/>
                                        <p:tgtEl>
                                          <p:spTgt spid="11264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1264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112643">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112643">
                                            <p:txEl>
                                              <p:pRg st="1" end="1"/>
                                            </p:txEl>
                                          </p:spTgt>
                                        </p:tgtEl>
                                      </p:cBhvr>
                                    </p:animEffect>
                                  </p:childTnLst>
                                </p:cTn>
                              </p:par>
                              <p:par>
                                <p:cTn id="21" presetID="2" presetClass="entr" presetSubtype="4" accel="50000" decel="50000" fill="hold" nodeType="withEffect">
                                  <p:stCondLst>
                                    <p:cond delay="0"/>
                                  </p:stCondLst>
                                  <p:childTnLst>
                                    <p:set>
                                      <p:cBhvr>
                                        <p:cTn id="22" dur="1" fill="hold">
                                          <p:stCondLst>
                                            <p:cond delay="0"/>
                                          </p:stCondLst>
                                        </p:cTn>
                                        <p:tgtEl>
                                          <p:spTgt spid="112644"/>
                                        </p:tgtEl>
                                        <p:attrNameLst>
                                          <p:attrName>style.visibility</p:attrName>
                                        </p:attrNameLst>
                                      </p:cBhvr>
                                      <p:to>
                                        <p:strVal val="visible"/>
                                      </p:to>
                                    </p:set>
                                    <p:anim calcmode="lin" valueType="num">
                                      <p:cBhvr additive="base">
                                        <p:cTn id="23" dur="500" fill="hold"/>
                                        <p:tgtEl>
                                          <p:spTgt spid="112644"/>
                                        </p:tgtEl>
                                        <p:attrNameLst>
                                          <p:attrName>ppt_x</p:attrName>
                                        </p:attrNameLst>
                                      </p:cBhvr>
                                      <p:tavLst>
                                        <p:tav tm="0">
                                          <p:val>
                                            <p:strVal val="#ppt_x"/>
                                          </p:val>
                                        </p:tav>
                                        <p:tav tm="100000">
                                          <p:val>
                                            <p:strVal val="#ppt_x"/>
                                          </p:val>
                                        </p:tav>
                                      </p:tavLst>
                                    </p:anim>
                                    <p:anim calcmode="lin" valueType="num">
                                      <p:cBhvr additive="base">
                                        <p:cTn id="24" dur="500" fill="hold"/>
                                        <p:tgtEl>
                                          <p:spTgt spid="1126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0" y="1397000"/>
          <a:ext cx="6096000" cy="1112520"/>
        </p:xfrm>
        <a:graphic>
          <a:graphicData uri="http://schemas.openxmlformats.org/drawingml/2006/table">
            <a:tbl>
              <a:tblPr firstRow="1" bandRow="1">
                <a:tableStyleId>{2D5ABB26-0587-4C30-8999-92F81FD0307C}</a:tableStyleId>
              </a:tblPr>
              <a:tblGrid>
                <a:gridCol w="1524000"/>
                <a:gridCol w="1524000"/>
                <a:gridCol w="1524000"/>
                <a:gridCol w="1524000"/>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11132979"/>
              </p:ext>
            </p:extLst>
          </p:nvPr>
        </p:nvGraphicFramePr>
        <p:xfrm>
          <a:off x="457200" y="1143000"/>
          <a:ext cx="8382000" cy="5257800"/>
        </p:xfrm>
        <a:graphic>
          <a:graphicData uri="http://schemas.openxmlformats.org/drawingml/2006/table">
            <a:tbl>
              <a:tblPr firstRow="1" bandRow="1">
                <a:tableStyleId>{5940675A-B579-460E-94D1-54222C63F5DA}</a:tableStyleId>
              </a:tblPr>
              <a:tblGrid>
                <a:gridCol w="2095500"/>
                <a:gridCol w="2095500"/>
                <a:gridCol w="2095500"/>
                <a:gridCol w="2095500"/>
              </a:tblGrid>
              <a:tr h="1314450">
                <a:tc>
                  <a:txBody>
                    <a:bodyPr/>
                    <a:lstStyle/>
                    <a:p>
                      <a:pPr algn="ctr"/>
                      <a:r>
                        <a:rPr lang="en-US" sz="2400" dirty="0" smtClean="0"/>
                        <a:t>Long Distance Signaling</a:t>
                      </a:r>
                      <a:endParaRPr lang="en-US" sz="2400" dirty="0"/>
                    </a:p>
                  </a:txBody>
                  <a:tcPr anchor="ctr"/>
                </a:tc>
                <a:tc>
                  <a:txBody>
                    <a:bodyPr/>
                    <a:lstStyle/>
                    <a:p>
                      <a:pPr algn="ctr"/>
                      <a:r>
                        <a:rPr lang="en-US" sz="2400" dirty="0" smtClean="0"/>
                        <a:t> Pheromone</a:t>
                      </a:r>
                      <a:endParaRPr lang="en-US" sz="2400" dirty="0"/>
                    </a:p>
                  </a:txBody>
                  <a:tcPr anchor="ctr"/>
                </a:tc>
                <a:tc>
                  <a:txBody>
                    <a:bodyPr/>
                    <a:lstStyle/>
                    <a:p>
                      <a:pPr algn="ctr"/>
                      <a:r>
                        <a:rPr lang="en-US" sz="2400" dirty="0" smtClean="0"/>
                        <a:t>Autocrine Signaling</a:t>
                      </a:r>
                      <a:endParaRPr lang="en-US" sz="2400" dirty="0"/>
                    </a:p>
                  </a:txBody>
                  <a:tcPr anchor="ctr"/>
                </a:tc>
                <a:tc>
                  <a:txBody>
                    <a:bodyPr/>
                    <a:lstStyle/>
                    <a:p>
                      <a:pPr algn="ctr"/>
                      <a:r>
                        <a:rPr lang="en-US" sz="2400" dirty="0" smtClean="0"/>
                        <a:t>Oxytocin</a:t>
                      </a:r>
                      <a:endParaRPr lang="en-US" sz="2400" dirty="0"/>
                    </a:p>
                  </a:txBody>
                  <a:tcPr anchor="ctr"/>
                </a:tc>
              </a:tr>
              <a:tr h="1314450">
                <a:tc>
                  <a:txBody>
                    <a:bodyPr/>
                    <a:lstStyle/>
                    <a:p>
                      <a:pPr algn="ctr"/>
                      <a:r>
                        <a:rPr lang="en-US" sz="2400" dirty="0" smtClean="0"/>
                        <a:t>Short Distance</a:t>
                      </a:r>
                      <a:r>
                        <a:rPr lang="en-US" sz="2400" baseline="0" dirty="0" smtClean="0"/>
                        <a:t> Signaling</a:t>
                      </a:r>
                      <a:endParaRPr lang="en-US" sz="2400" dirty="0"/>
                    </a:p>
                  </a:txBody>
                  <a:tcPr anchor="ctr"/>
                </a:tc>
                <a:tc>
                  <a:txBody>
                    <a:bodyPr/>
                    <a:lstStyle/>
                    <a:p>
                      <a:pPr algn="ctr"/>
                      <a:r>
                        <a:rPr lang="en-US" sz="2400" dirty="0" smtClean="0"/>
                        <a:t>Quorum</a:t>
                      </a:r>
                    </a:p>
                    <a:p>
                      <a:pPr algn="ctr"/>
                      <a:r>
                        <a:rPr lang="en-US" sz="2400" dirty="0" smtClean="0"/>
                        <a:t>Sensing</a:t>
                      </a:r>
                      <a:endParaRPr lang="en-US" sz="2400" dirty="0"/>
                    </a:p>
                  </a:txBody>
                  <a:tcPr anchor="ctr"/>
                </a:tc>
                <a:tc>
                  <a:txBody>
                    <a:bodyPr/>
                    <a:lstStyle/>
                    <a:p>
                      <a:pPr algn="ctr"/>
                      <a:r>
                        <a:rPr lang="en-US" sz="2400" dirty="0" smtClean="0"/>
                        <a:t>Interleukin</a:t>
                      </a:r>
                      <a:endParaRPr lang="en-US" sz="2400" dirty="0"/>
                    </a:p>
                  </a:txBody>
                  <a:tcPr anchor="ctr"/>
                </a:tc>
                <a:tc>
                  <a:txBody>
                    <a:bodyPr/>
                    <a:lstStyle/>
                    <a:p>
                      <a:pPr algn="ctr"/>
                      <a:r>
                        <a:rPr lang="en-US" sz="2400" dirty="0" smtClean="0"/>
                        <a:t>Neuro-</a:t>
                      </a:r>
                    </a:p>
                    <a:p>
                      <a:pPr algn="ctr"/>
                      <a:r>
                        <a:rPr lang="en-US" sz="2400" dirty="0" smtClean="0"/>
                        <a:t>transmitter</a:t>
                      </a:r>
                      <a:endParaRPr lang="en-US" sz="2400" dirty="0"/>
                    </a:p>
                  </a:txBody>
                  <a:tcPr anchor="ctr"/>
                </a:tc>
              </a:tr>
              <a:tr h="1314450">
                <a:tc>
                  <a:txBody>
                    <a:bodyPr/>
                    <a:lstStyle/>
                    <a:p>
                      <a:pPr algn="ctr"/>
                      <a:r>
                        <a:rPr lang="en-US" sz="2400" dirty="0" smtClean="0"/>
                        <a:t>Outside the Body Signaling</a:t>
                      </a:r>
                      <a:endParaRPr lang="en-US" sz="2400" dirty="0"/>
                    </a:p>
                  </a:txBody>
                  <a:tcPr anchor="ctr"/>
                </a:tc>
                <a:tc>
                  <a:txBody>
                    <a:bodyPr/>
                    <a:lstStyle/>
                    <a:p>
                      <a:pPr algn="ctr"/>
                      <a:r>
                        <a:rPr lang="en-US" sz="2400" dirty="0" smtClean="0"/>
                        <a:t>Paracrine Signaling</a:t>
                      </a:r>
                      <a:endParaRPr lang="en-US" sz="2400" dirty="0"/>
                    </a:p>
                  </a:txBody>
                  <a:tcPr anchor="ctr"/>
                </a:tc>
                <a:tc>
                  <a:txBody>
                    <a:bodyPr/>
                    <a:lstStyle/>
                    <a:p>
                      <a:pPr algn="ctr"/>
                      <a:r>
                        <a:rPr lang="en-US" sz="2400" dirty="0" smtClean="0"/>
                        <a:t>Prostaglandin</a:t>
                      </a:r>
                      <a:endParaRPr lang="en-US" sz="2400" dirty="0"/>
                    </a:p>
                  </a:txBody>
                  <a:tcPr anchor="ctr"/>
                </a:tc>
                <a:tc>
                  <a:txBody>
                    <a:bodyPr/>
                    <a:lstStyle/>
                    <a:p>
                      <a:pPr algn="ctr"/>
                      <a:r>
                        <a:rPr lang="en-US" sz="2400" dirty="0" smtClean="0"/>
                        <a:t>Direct contact </a:t>
                      </a:r>
                      <a:r>
                        <a:rPr lang="en-US" sz="2000" dirty="0" smtClean="0"/>
                        <a:t>communication</a:t>
                      </a:r>
                      <a:endParaRPr lang="en-US" sz="2000" dirty="0"/>
                    </a:p>
                  </a:txBody>
                  <a:tcPr anchor="ctr"/>
                </a:tc>
              </a:tr>
              <a:tr h="1314450">
                <a:tc>
                  <a:txBody>
                    <a:bodyPr/>
                    <a:lstStyle/>
                    <a:p>
                      <a:pPr algn="ctr"/>
                      <a:r>
                        <a:rPr lang="en-US" sz="2400" dirty="0" smtClean="0"/>
                        <a:t>Inside</a:t>
                      </a:r>
                      <a:r>
                        <a:rPr lang="en-US" sz="2400" baseline="0" dirty="0" smtClean="0"/>
                        <a:t> the Body Signaling</a:t>
                      </a:r>
                      <a:endParaRPr lang="en-US" sz="2400" dirty="0"/>
                    </a:p>
                  </a:txBody>
                  <a:tcPr anchor="ctr"/>
                </a:tc>
                <a:tc>
                  <a:txBody>
                    <a:bodyPr/>
                    <a:lstStyle/>
                    <a:p>
                      <a:pPr algn="ctr"/>
                      <a:r>
                        <a:rPr lang="en-US" sz="2400" dirty="0" smtClean="0"/>
                        <a:t>Endocrine</a:t>
                      </a:r>
                      <a:r>
                        <a:rPr lang="en-US" sz="2400" baseline="0" dirty="0" smtClean="0"/>
                        <a:t> Signaling</a:t>
                      </a:r>
                      <a:endParaRPr lang="en-US" sz="2400" dirty="0"/>
                    </a:p>
                  </a:txBody>
                  <a:tcPr anchor="ctr"/>
                </a:tc>
                <a:tc>
                  <a:txBody>
                    <a:bodyPr/>
                    <a:lstStyle/>
                    <a:p>
                      <a:pPr algn="ctr"/>
                      <a:r>
                        <a:rPr lang="en-US" sz="2400" dirty="0" smtClean="0"/>
                        <a:t>Testosterone</a:t>
                      </a:r>
                      <a:endParaRPr lang="en-US" sz="2400" dirty="0"/>
                    </a:p>
                  </a:txBody>
                  <a:tcPr anchor="ctr"/>
                </a:tc>
                <a:tc>
                  <a:txBody>
                    <a:bodyPr/>
                    <a:lstStyle/>
                    <a:p>
                      <a:pPr algn="ctr"/>
                      <a:r>
                        <a:rPr lang="en-US" sz="2400" dirty="0" smtClean="0"/>
                        <a:t>Estrogen</a:t>
                      </a:r>
                      <a:endParaRPr lang="en-US" sz="2400" dirty="0"/>
                    </a:p>
                  </a:txBody>
                  <a:tcPr anchor="ctr"/>
                </a:tc>
              </a:tr>
            </a:tbl>
          </a:graphicData>
        </a:graphic>
      </p:graphicFrame>
      <p:sp>
        <p:nvSpPr>
          <p:cNvPr id="2" name="TextBox 1"/>
          <p:cNvSpPr txBox="1"/>
          <p:nvPr/>
        </p:nvSpPr>
        <p:spPr>
          <a:xfrm>
            <a:off x="457200" y="76200"/>
            <a:ext cx="8305800" cy="830997"/>
          </a:xfrm>
          <a:prstGeom prst="rect">
            <a:avLst/>
          </a:prstGeom>
          <a:noFill/>
        </p:spPr>
        <p:txBody>
          <a:bodyPr wrap="square" rtlCol="0">
            <a:spAutoFit/>
          </a:bodyPr>
          <a:lstStyle/>
          <a:p>
            <a:pPr algn="ctr"/>
            <a:r>
              <a:rPr lang="en-US" dirty="0" smtClean="0">
                <a:solidFill>
                  <a:schemeClr val="bg1"/>
                </a:solidFill>
              </a:rPr>
              <a:t>Practice: Use the labels provided to create a cell communication graphic organizer.</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715962"/>
          </a:xfrm>
        </p:spPr>
        <p:txBody>
          <a:bodyPr/>
          <a:lstStyle/>
          <a:p>
            <a:r>
              <a:rPr lang="en-US" sz="4000" dirty="0" smtClean="0">
                <a:solidFill>
                  <a:srgbClr val="FFFFFF"/>
                </a:solidFill>
              </a:rPr>
              <a:t>How does your arrangement compare?</a:t>
            </a:r>
            <a:endParaRPr lang="en-US" sz="4000" dirty="0">
              <a:solidFill>
                <a:srgbClr val="FFFFFF"/>
              </a:solidFill>
            </a:endParaRPr>
          </a:p>
        </p:txBody>
      </p:sp>
      <p:sp>
        <p:nvSpPr>
          <p:cNvPr id="2" name="Slide Number Placeholder 1"/>
          <p:cNvSpPr>
            <a:spLocks noGrp="1"/>
          </p:cNvSpPr>
          <p:nvPr>
            <p:ph type="sldNum" sz="quarter" idx="12"/>
          </p:nvPr>
        </p:nvSpPr>
        <p:spPr/>
        <p:txBody>
          <a:bodyPr/>
          <a:lstStyle/>
          <a:p>
            <a:pPr>
              <a:defRPr/>
            </a:pPr>
            <a:fld id="{2B077C96-A84F-485F-9418-48F9877A1BEA}" type="slidenum">
              <a:rPr lang="en-US" smtClean="0"/>
              <a:pPr>
                <a:defRPr/>
              </a:pPr>
              <a:t>21</a:t>
            </a:fld>
            <a:endParaRPr lang="en-US" dirty="0"/>
          </a:p>
        </p:txBody>
      </p:sp>
      <p:pic>
        <p:nvPicPr>
          <p:cNvPr id="3" name="Picture 2"/>
          <p:cNvPicPr>
            <a:picLocks noChangeAspect="1"/>
          </p:cNvPicPr>
          <p:nvPr/>
        </p:nvPicPr>
        <p:blipFill>
          <a:blip r:embed="rId3"/>
          <a:stretch>
            <a:fillRect/>
          </a:stretch>
        </p:blipFill>
        <p:spPr>
          <a:xfrm>
            <a:off x="381000" y="2057400"/>
            <a:ext cx="8563328" cy="4038600"/>
          </a:xfrm>
          <a:prstGeom prst="rect">
            <a:avLst/>
          </a:prstGeom>
        </p:spPr>
      </p:pic>
      <p:sp>
        <p:nvSpPr>
          <p:cNvPr id="5" name="TextBox 4"/>
          <p:cNvSpPr txBox="1"/>
          <p:nvPr/>
        </p:nvSpPr>
        <p:spPr>
          <a:xfrm>
            <a:off x="457200" y="1371600"/>
            <a:ext cx="1905000" cy="830997"/>
          </a:xfrm>
          <a:prstGeom prst="rect">
            <a:avLst/>
          </a:prstGeom>
          <a:noFill/>
        </p:spPr>
        <p:txBody>
          <a:bodyPr wrap="square" rtlCol="0">
            <a:spAutoFit/>
          </a:bodyPr>
          <a:lstStyle/>
          <a:p>
            <a:r>
              <a:rPr lang="en-US" dirty="0" smtClean="0"/>
              <a:t>Possible Solution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8229600" cy="1143000"/>
          </a:xfrm>
        </p:spPr>
        <p:txBody>
          <a:bodyPr/>
          <a:lstStyle/>
          <a:p>
            <a:r>
              <a:rPr lang="en-US" dirty="0" smtClean="0">
                <a:solidFill>
                  <a:srgbClr val="FFFFFF"/>
                </a:solidFill>
              </a:rPr>
              <a:t>Communication Features</a:t>
            </a:r>
            <a:endParaRPr lang="en-US" dirty="0">
              <a:solidFill>
                <a:srgbClr val="FFFFFF"/>
              </a:solidFill>
            </a:endParaRPr>
          </a:p>
        </p:txBody>
      </p:sp>
      <p:sp>
        <p:nvSpPr>
          <p:cNvPr id="5" name="Vertical Text Placeholder 4"/>
          <p:cNvSpPr>
            <a:spLocks noGrp="1"/>
          </p:cNvSpPr>
          <p:nvPr>
            <p:ph type="body" orient="vert" idx="1"/>
          </p:nvPr>
        </p:nvSpPr>
        <p:spPr>
          <a:xfrm>
            <a:off x="228600" y="1600200"/>
            <a:ext cx="4572000" cy="4525963"/>
          </a:xfrm>
        </p:spPr>
        <p:txBody>
          <a:bodyPr vert="horz"/>
          <a:lstStyle/>
          <a:p>
            <a:r>
              <a:rPr lang="en-US" sz="2400" b="1" dirty="0" smtClean="0"/>
              <a:t>Secreting cell </a:t>
            </a:r>
            <a:r>
              <a:rPr lang="en-US" sz="2400" dirty="0" smtClean="0"/>
              <a:t>- releases the signal</a:t>
            </a:r>
          </a:p>
          <a:p>
            <a:r>
              <a:rPr lang="en-US" sz="2400" b="1" dirty="0" smtClean="0"/>
              <a:t>Signal</a:t>
            </a:r>
            <a:r>
              <a:rPr lang="en-US" sz="2400" dirty="0" smtClean="0"/>
              <a:t> = chemical = ligand</a:t>
            </a:r>
          </a:p>
          <a:p>
            <a:r>
              <a:rPr lang="en-US" sz="2400" b="1" dirty="0" smtClean="0"/>
              <a:t>Receptor </a:t>
            </a:r>
            <a:r>
              <a:rPr lang="en-US" sz="2400" dirty="0" smtClean="0"/>
              <a:t>- accepts and temporarily joins with the ligand forming receptor/ligand complex</a:t>
            </a:r>
          </a:p>
          <a:p>
            <a:r>
              <a:rPr lang="en-US" sz="2400" b="1" dirty="0" smtClean="0"/>
              <a:t>Target cell </a:t>
            </a:r>
            <a:r>
              <a:rPr lang="en-US" sz="2400" dirty="0" smtClean="0"/>
              <a:t>– contains the receptor  </a:t>
            </a:r>
            <a:endParaRPr lang="en-US" sz="2400" dirty="0"/>
          </a:p>
        </p:txBody>
      </p:sp>
      <p:sp>
        <p:nvSpPr>
          <p:cNvPr id="3" name="Slide Number Placeholder 2"/>
          <p:cNvSpPr>
            <a:spLocks noGrp="1"/>
          </p:cNvSpPr>
          <p:nvPr>
            <p:ph type="sldNum" sz="quarter" idx="12"/>
          </p:nvPr>
        </p:nvSpPr>
        <p:spPr/>
        <p:txBody>
          <a:bodyPr/>
          <a:lstStyle/>
          <a:p>
            <a:pPr>
              <a:defRPr/>
            </a:pPr>
            <a:fld id="{139B6538-4665-474E-8013-E749EBD10B37}" type="slidenum">
              <a:rPr lang="en-US" smtClean="0"/>
              <a:pPr>
                <a:defRPr/>
              </a:pPr>
              <a:t>22</a:t>
            </a:fld>
            <a:endParaRPr lang="en-US" dirty="0"/>
          </a:p>
        </p:txBody>
      </p:sp>
      <p:pic>
        <p:nvPicPr>
          <p:cNvPr id="6" name="Picture 4" descr="PoL-Fig-05-10-0R"/>
          <p:cNvPicPr>
            <a:picLocks noChangeAspect="1" noChangeArrowheads="1"/>
          </p:cNvPicPr>
          <p:nvPr/>
        </p:nvPicPr>
        <p:blipFill>
          <a:blip r:embed="rId3"/>
          <a:srcRect/>
          <a:stretch>
            <a:fillRect/>
          </a:stretch>
        </p:blipFill>
        <p:spPr bwMode="auto">
          <a:xfrm>
            <a:off x="4816386" y="1219200"/>
            <a:ext cx="4327613" cy="5638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FF"/>
                </a:solidFill>
              </a:rPr>
              <a:t>Apply the features</a:t>
            </a:r>
            <a:endParaRPr lang="en-US" dirty="0">
              <a:solidFill>
                <a:srgbClr val="FFFFFF"/>
              </a:solidFill>
            </a:endParaRPr>
          </a:p>
        </p:txBody>
      </p:sp>
      <p:sp>
        <p:nvSpPr>
          <p:cNvPr id="3" name="Vertical Text Placeholder 2"/>
          <p:cNvSpPr>
            <a:spLocks noGrp="1"/>
          </p:cNvSpPr>
          <p:nvPr>
            <p:ph type="body" orient="vert" idx="1"/>
          </p:nvPr>
        </p:nvSpPr>
        <p:spPr/>
        <p:txBody>
          <a:bodyPr vert="horz"/>
          <a:lstStyle/>
          <a:p>
            <a:r>
              <a:rPr lang="en-US" dirty="0" smtClean="0"/>
              <a:t>Insulin is secreted by beta cells of the pancreas. Once secreted, insulin travels around the body. When insulin docks with an integral protein on the membrane of a muscle cell, glucose can enter the cell.</a:t>
            </a:r>
          </a:p>
          <a:p>
            <a:endParaRPr lang="en-US" dirty="0" smtClean="0"/>
          </a:p>
          <a:p>
            <a:r>
              <a:rPr lang="en-US" dirty="0" smtClean="0"/>
              <a:t>What is the secreting cell, the target cell, ligand, and the receptor?</a:t>
            </a:r>
          </a:p>
        </p:txBody>
      </p:sp>
      <p:sp>
        <p:nvSpPr>
          <p:cNvPr id="4" name="Slide Number Placeholder 3"/>
          <p:cNvSpPr>
            <a:spLocks noGrp="1"/>
          </p:cNvSpPr>
          <p:nvPr>
            <p:ph type="sldNum" sz="quarter" idx="12"/>
          </p:nvPr>
        </p:nvSpPr>
        <p:spPr/>
        <p:txBody>
          <a:bodyPr/>
          <a:lstStyle/>
          <a:p>
            <a:pPr>
              <a:defRPr/>
            </a:pPr>
            <a:fld id="{7C05EC7A-D3E7-47EB-92C3-36AD47024204}"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90800"/>
            <a:ext cx="8229600" cy="1143000"/>
          </a:xfrm>
        </p:spPr>
        <p:txBody>
          <a:bodyPr/>
          <a:lstStyle/>
          <a:p>
            <a:r>
              <a:rPr lang="en-US" dirty="0" smtClean="0"/>
              <a:t>Next time: Endocrine System</a:t>
            </a:r>
            <a:endParaRPr lang="en-US" dirty="0"/>
          </a:p>
        </p:txBody>
      </p:sp>
      <p:sp>
        <p:nvSpPr>
          <p:cNvPr id="4" name="Slide Number Placeholder 3"/>
          <p:cNvSpPr>
            <a:spLocks noGrp="1"/>
          </p:cNvSpPr>
          <p:nvPr>
            <p:ph type="sldNum" sz="quarter" idx="12"/>
          </p:nvPr>
        </p:nvSpPr>
        <p:spPr/>
        <p:txBody>
          <a:bodyPr/>
          <a:lstStyle/>
          <a:p>
            <a:pPr>
              <a:defRPr/>
            </a:pPr>
            <a:fld id="{7C05EC7A-D3E7-47EB-92C3-36AD47024204}" type="slidenum">
              <a:rPr lang="en-US" smtClean="0"/>
              <a:pPr>
                <a:defRPr/>
              </a:pPr>
              <a:t>24</a:t>
            </a:fld>
            <a:endParaRPr lang="en-US" dirty="0"/>
          </a:p>
        </p:txBody>
      </p:sp>
    </p:spTree>
    <p:extLst>
      <p:ext uri="{BB962C8B-B14F-4D97-AF65-F5344CB8AC3E}">
        <p14:creationId xmlns:p14="http://schemas.microsoft.com/office/powerpoint/2010/main" val="3127510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6322" name="Picture 4" descr="horizontal_logo_low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32004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3"/>
          <p:cNvSpPr txBox="1">
            <a:spLocks noChangeArrowheads="1"/>
          </p:cNvSpPr>
          <p:nvPr/>
        </p:nvSpPr>
        <p:spPr bwMode="auto">
          <a:xfrm>
            <a:off x="533400" y="2819400"/>
            <a:ext cx="464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sz="1800" b="1" dirty="0" smtClean="0">
                <a:solidFill>
                  <a:srgbClr val="000000"/>
                </a:solidFill>
                <a:latin typeface="Calibri" pitchFamily="34" charset="0"/>
              </a:rPr>
              <a:t>Created by:</a:t>
            </a:r>
          </a:p>
          <a:p>
            <a:pPr eaLnBrk="1" hangingPunct="1"/>
            <a:endParaRPr lang="en-US" sz="1800" b="1" dirty="0" smtClean="0">
              <a:solidFill>
                <a:srgbClr val="000000"/>
              </a:solidFill>
              <a:latin typeface="Calibri" pitchFamily="34" charset="0"/>
            </a:endParaRPr>
          </a:p>
          <a:p>
            <a:pPr eaLnBrk="1" hangingPunct="1"/>
            <a:r>
              <a:rPr lang="en-US" sz="1800" b="1" dirty="0" smtClean="0">
                <a:solidFill>
                  <a:srgbClr val="000000"/>
                </a:solidFill>
                <a:latin typeface="Calibri" pitchFamily="34" charset="0"/>
              </a:rPr>
              <a:t>Debra Richards</a:t>
            </a:r>
          </a:p>
          <a:p>
            <a:pPr eaLnBrk="1" hangingPunct="1"/>
            <a:r>
              <a:rPr lang="en-US" sz="1800" b="1" dirty="0" smtClean="0">
                <a:solidFill>
                  <a:srgbClr val="000000"/>
                </a:solidFill>
                <a:latin typeface="Calibri" pitchFamily="34" charset="0"/>
              </a:rPr>
              <a:t>Coordinator of Secondary Science Programs</a:t>
            </a:r>
          </a:p>
          <a:p>
            <a:pPr eaLnBrk="1" hangingPunct="1"/>
            <a:r>
              <a:rPr lang="en-US" sz="1800" b="1" dirty="0">
                <a:solidFill>
                  <a:srgbClr val="000000"/>
                </a:solidFill>
                <a:latin typeface="Calibri" pitchFamily="34" charset="0"/>
              </a:rPr>
              <a:t>Bryan ISD</a:t>
            </a:r>
          </a:p>
          <a:p>
            <a:pPr eaLnBrk="1" hangingPunct="1"/>
            <a:r>
              <a:rPr lang="en-US" sz="1800" b="1" dirty="0" smtClean="0">
                <a:solidFill>
                  <a:srgbClr val="000000"/>
                </a:solidFill>
                <a:latin typeface="Calibri" pitchFamily="34" charset="0"/>
              </a:rPr>
              <a:t>Bryan, TX</a:t>
            </a:r>
          </a:p>
        </p:txBody>
      </p:sp>
    </p:spTree>
    <p:extLst>
      <p:ext uri="{BB962C8B-B14F-4D97-AF65-F5344CB8AC3E}">
        <p14:creationId xmlns:p14="http://schemas.microsoft.com/office/powerpoint/2010/main" val="3732490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900" dirty="0" smtClean="0">
                <a:solidFill>
                  <a:srgbClr val="FFFFFF"/>
                </a:solidFill>
              </a:rPr>
              <a:t>AP Biology Curriculum Framework</a:t>
            </a:r>
          </a:p>
        </p:txBody>
      </p:sp>
      <p:sp>
        <p:nvSpPr>
          <p:cNvPr id="6" name="Text Placeholder 5"/>
          <p:cNvSpPr>
            <a:spLocks noGrp="1"/>
          </p:cNvSpPr>
          <p:nvPr>
            <p:ph type="body" orient="vert" idx="1"/>
          </p:nvPr>
        </p:nvSpPr>
        <p:spPr/>
        <p:txBody>
          <a:bodyPr vert="horz"/>
          <a:lstStyle/>
          <a:p>
            <a:r>
              <a:rPr lang="en-US" sz="2800" dirty="0"/>
              <a:t>Enduring Understanding 3.D Cells communicate by generating, transmitting and receiving chemical signals.</a:t>
            </a:r>
          </a:p>
          <a:p>
            <a:r>
              <a:rPr lang="en-US" sz="2800" dirty="0"/>
              <a:t>EK 3D1:Cell communication processes share common features that reflect a shared evolutionary history.</a:t>
            </a:r>
          </a:p>
          <a:p>
            <a:pPr lvl="1"/>
            <a:r>
              <a:rPr lang="en-US" sz="2000" dirty="0"/>
              <a:t>C. In single-celled organisms, signal transduction pathways influence how the cell responds to its environment.</a:t>
            </a:r>
          </a:p>
          <a:p>
            <a:pPr lvl="1"/>
            <a:r>
              <a:rPr lang="en-US" sz="2000" dirty="0"/>
              <a:t>D. In </a:t>
            </a:r>
            <a:r>
              <a:rPr lang="en-US" sz="2000" dirty="0" smtClean="0"/>
              <a:t>multicellular </a:t>
            </a:r>
            <a:r>
              <a:rPr lang="en-US" sz="2000" dirty="0"/>
              <a:t>organisms, signal transduction pathways coordinate the activities within individual cells that support the function of the organism as a whole.</a:t>
            </a:r>
          </a:p>
          <a:p>
            <a:pPr eaLnBrk="1" hangingPunct="1">
              <a:spcBef>
                <a:spcPct val="0"/>
              </a:spcBef>
            </a:pPr>
            <a:endParaRPr lang="en-US" dirty="0">
              <a:ea typeface="ＭＳ Ｐゴシック" pitchFamily="34" charset="-128"/>
            </a:endParaRPr>
          </a:p>
        </p:txBody>
      </p:sp>
      <p:sp>
        <p:nvSpPr>
          <p:cNvPr id="5" name="Slide Number Placeholder 4"/>
          <p:cNvSpPr>
            <a:spLocks noGrp="1"/>
          </p:cNvSpPr>
          <p:nvPr>
            <p:ph type="sldNum" sz="quarter" idx="12"/>
          </p:nvPr>
        </p:nvSpPr>
        <p:spPr/>
        <p:txBody>
          <a:bodyPr/>
          <a:lstStyle/>
          <a:p>
            <a:pPr>
              <a:defRPr/>
            </a:pPr>
            <a:fld id="{F4994DEC-0C44-EE4A-976D-601287BA9AE7}"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900" dirty="0" smtClean="0">
                <a:solidFill>
                  <a:srgbClr val="FFFFFF"/>
                </a:solidFill>
              </a:rPr>
              <a:t>Why do cells need to communicate?</a:t>
            </a:r>
            <a:endParaRPr lang="en-US" sz="3900" dirty="0">
              <a:solidFill>
                <a:srgbClr val="FFFFFF"/>
              </a:solidFill>
            </a:endParaRPr>
          </a:p>
        </p:txBody>
      </p:sp>
      <p:sp>
        <p:nvSpPr>
          <p:cNvPr id="6" name="Text Placeholder 5"/>
          <p:cNvSpPr>
            <a:spLocks noGrp="1"/>
          </p:cNvSpPr>
          <p:nvPr>
            <p:ph type="body" orient="vert" idx="1"/>
          </p:nvPr>
        </p:nvSpPr>
        <p:spPr/>
        <p:txBody>
          <a:bodyPr vert="horz"/>
          <a:lstStyle/>
          <a:p>
            <a:r>
              <a:rPr lang="en-US" sz="4400" dirty="0" smtClean="0"/>
              <a:t>There are many reasons, so name a few.</a:t>
            </a:r>
          </a:p>
          <a:p>
            <a:pPr lvl="1">
              <a:buNone/>
            </a:pPr>
            <a:endParaRPr lang="en-US" sz="4000" dirty="0" smtClean="0"/>
          </a:p>
          <a:p>
            <a:pPr lvl="1">
              <a:buNone/>
            </a:pPr>
            <a:endParaRPr lang="en-US" sz="4000" dirty="0"/>
          </a:p>
        </p:txBody>
      </p:sp>
      <p:sp>
        <p:nvSpPr>
          <p:cNvPr id="5" name="Slide Number Placeholder 4"/>
          <p:cNvSpPr>
            <a:spLocks noGrp="1"/>
          </p:cNvSpPr>
          <p:nvPr>
            <p:ph type="sldNum" sz="quarter" idx="12"/>
          </p:nvPr>
        </p:nvSpPr>
        <p:spPr/>
        <p:txBody>
          <a:bodyPr/>
          <a:lstStyle/>
          <a:p>
            <a:pPr>
              <a:defRPr/>
            </a:pPr>
            <a:fld id="{F4994DEC-0C44-EE4A-976D-601287BA9AE7}" type="slidenum">
              <a:rPr lang="en-US" smtClean="0"/>
              <a:pPr>
                <a:defRPr/>
              </a:pPr>
              <a:t>4</a:t>
            </a:fld>
            <a:endParaRPr lang="en-US" dirty="0"/>
          </a:p>
        </p:txBody>
      </p:sp>
    </p:spTree>
    <p:extLst>
      <p:ext uri="{BB962C8B-B14F-4D97-AF65-F5344CB8AC3E}">
        <p14:creationId xmlns:p14="http://schemas.microsoft.com/office/powerpoint/2010/main" val="756791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900" dirty="0" smtClean="0">
                <a:solidFill>
                  <a:srgbClr val="FFFFFF"/>
                </a:solidFill>
              </a:rPr>
              <a:t>Why do cells need to communicate?</a:t>
            </a:r>
            <a:endParaRPr lang="en-US" sz="3900" dirty="0">
              <a:solidFill>
                <a:srgbClr val="FFFFFF"/>
              </a:solidFill>
            </a:endParaRPr>
          </a:p>
        </p:txBody>
      </p:sp>
      <p:sp>
        <p:nvSpPr>
          <p:cNvPr id="6" name="Text Placeholder 5"/>
          <p:cNvSpPr>
            <a:spLocks noGrp="1"/>
          </p:cNvSpPr>
          <p:nvPr>
            <p:ph type="body" orient="vert" idx="1"/>
          </p:nvPr>
        </p:nvSpPr>
        <p:spPr/>
        <p:txBody>
          <a:bodyPr vert="horz"/>
          <a:lstStyle/>
          <a:p>
            <a:r>
              <a:rPr lang="en-US" sz="4400" dirty="0" smtClean="0"/>
              <a:t>Here are a few reasons:</a:t>
            </a:r>
          </a:p>
          <a:p>
            <a:pPr lvl="1"/>
            <a:r>
              <a:rPr lang="en-US" dirty="0" smtClean="0"/>
              <a:t>Coordinate activities in multicellular organisms</a:t>
            </a:r>
          </a:p>
          <a:p>
            <a:pPr lvl="1"/>
            <a:r>
              <a:rPr lang="en-US" dirty="0" smtClean="0"/>
              <a:t>Hormone actions</a:t>
            </a:r>
          </a:p>
          <a:p>
            <a:pPr lvl="1"/>
            <a:r>
              <a:rPr lang="en-US" dirty="0" smtClean="0"/>
              <a:t>Cell recognition</a:t>
            </a:r>
          </a:p>
          <a:p>
            <a:pPr lvl="1"/>
            <a:r>
              <a:rPr lang="en-US" dirty="0" smtClean="0"/>
              <a:t>To find mates (yeast cells)</a:t>
            </a:r>
          </a:p>
          <a:p>
            <a:pPr lvl="1"/>
            <a:r>
              <a:rPr lang="en-US" dirty="0" smtClean="0"/>
              <a:t>Turn pathways on/off</a:t>
            </a:r>
          </a:p>
          <a:p>
            <a:pPr lvl="1"/>
            <a:r>
              <a:rPr lang="en-US" dirty="0" smtClean="0"/>
              <a:t>apoptosis</a:t>
            </a:r>
          </a:p>
          <a:p>
            <a:pPr lvl="1">
              <a:buNone/>
            </a:pPr>
            <a:endParaRPr lang="en-US" sz="4000" dirty="0" smtClean="0"/>
          </a:p>
          <a:p>
            <a:pPr lvl="1">
              <a:buNone/>
            </a:pPr>
            <a:endParaRPr lang="en-US" sz="4000" dirty="0"/>
          </a:p>
        </p:txBody>
      </p:sp>
      <p:sp>
        <p:nvSpPr>
          <p:cNvPr id="5" name="Slide Number Placeholder 4"/>
          <p:cNvSpPr>
            <a:spLocks noGrp="1"/>
          </p:cNvSpPr>
          <p:nvPr>
            <p:ph type="sldNum" sz="quarter" idx="12"/>
          </p:nvPr>
        </p:nvSpPr>
        <p:spPr/>
        <p:txBody>
          <a:bodyPr/>
          <a:lstStyle/>
          <a:p>
            <a:pPr>
              <a:defRPr/>
            </a:pPr>
            <a:fld id="{F4994DEC-0C44-EE4A-976D-601287BA9AE7}" type="slidenum">
              <a:rPr lang="en-US" smtClean="0"/>
              <a:pPr>
                <a:defRPr/>
              </a:pPr>
              <a:t>5</a:t>
            </a:fld>
            <a:endParaRPr lang="en-US" dirty="0"/>
          </a:p>
        </p:txBody>
      </p:sp>
    </p:spTree>
    <p:extLst>
      <p:ext uri="{BB962C8B-B14F-4D97-AF65-F5344CB8AC3E}">
        <p14:creationId xmlns:p14="http://schemas.microsoft.com/office/powerpoint/2010/main" val="3907013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500" dirty="0" smtClean="0">
                <a:solidFill>
                  <a:srgbClr val="FFFFFF"/>
                </a:solidFill>
              </a:rPr>
              <a:t>Evolutionary ties of cell communication</a:t>
            </a:r>
            <a:endParaRPr lang="en-US" sz="3500" dirty="0">
              <a:solidFill>
                <a:srgbClr val="FFFFFF"/>
              </a:solidFill>
            </a:endParaRPr>
          </a:p>
        </p:txBody>
      </p:sp>
      <p:sp>
        <p:nvSpPr>
          <p:cNvPr id="3" name="Content Placeholder 2"/>
          <p:cNvSpPr>
            <a:spLocks noGrp="1"/>
          </p:cNvSpPr>
          <p:nvPr>
            <p:ph idx="1"/>
          </p:nvPr>
        </p:nvSpPr>
        <p:spPr>
          <a:xfrm>
            <a:off x="457200" y="1295400"/>
            <a:ext cx="8229600" cy="4525963"/>
          </a:xfrm>
        </p:spPr>
        <p:txBody>
          <a:bodyPr/>
          <a:lstStyle/>
          <a:p>
            <a:r>
              <a:rPr lang="en-US" dirty="0" smtClean="0"/>
              <a:t>Cell-to-cell communication is everywhere in biological systems from Archaea and bacteria to multicellular organisms.</a:t>
            </a:r>
            <a:br>
              <a:rPr lang="en-US" dirty="0" smtClean="0"/>
            </a:br>
            <a:endParaRPr lang="en-US" dirty="0" smtClean="0"/>
          </a:p>
          <a:p>
            <a:r>
              <a:rPr lang="en-US" dirty="0" smtClean="0"/>
              <a:t>The basic chemical processes of communication are shared across evolutionary lines of descent. </a:t>
            </a:r>
          </a:p>
          <a:p>
            <a:r>
              <a:rPr lang="en-US" dirty="0" smtClean="0"/>
              <a:t>Signal transduction is an excellent example</a:t>
            </a:r>
          </a:p>
          <a:p>
            <a:endParaRPr lang="en-US" dirty="0"/>
          </a:p>
        </p:txBody>
      </p:sp>
      <p:sp>
        <p:nvSpPr>
          <p:cNvPr id="4" name="Slide Number Placeholder 3"/>
          <p:cNvSpPr>
            <a:spLocks noGrp="1"/>
          </p:cNvSpPr>
          <p:nvPr>
            <p:ph type="sldNum" sz="quarter" idx="12"/>
          </p:nvPr>
        </p:nvSpPr>
        <p:spPr/>
        <p:txBody>
          <a:bodyPr/>
          <a:lstStyle/>
          <a:p>
            <a:pPr>
              <a:defRPr/>
            </a:pPr>
            <a:fld id="{C99454EA-5ADD-42C2-ACA6-111A0E5832F7}"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500" dirty="0" smtClean="0">
                <a:solidFill>
                  <a:srgbClr val="FFFFFF"/>
                </a:solidFill>
              </a:rPr>
              <a:t>Signal Transduction Animation</a:t>
            </a:r>
            <a:endParaRPr lang="en-US" sz="3500" dirty="0">
              <a:solidFill>
                <a:srgbClr val="FFFFFF"/>
              </a:solidFill>
            </a:endParaRPr>
          </a:p>
        </p:txBody>
      </p:sp>
      <p:sp>
        <p:nvSpPr>
          <p:cNvPr id="3" name="Content Placeholder 2"/>
          <p:cNvSpPr>
            <a:spLocks noGrp="1"/>
          </p:cNvSpPr>
          <p:nvPr>
            <p:ph idx="1"/>
          </p:nvPr>
        </p:nvSpPr>
        <p:spPr>
          <a:xfrm>
            <a:off x="457200" y="1295400"/>
            <a:ext cx="8229600" cy="4525963"/>
          </a:xfrm>
        </p:spPr>
        <p:txBody>
          <a:bodyPr/>
          <a:lstStyle/>
          <a:p>
            <a:r>
              <a:rPr lang="en-US" dirty="0" smtClean="0"/>
              <a:t>Click on this link to access the animation:</a:t>
            </a:r>
          </a:p>
          <a:p>
            <a:pPr marL="0" indent="0">
              <a:buNone/>
            </a:pPr>
            <a:r>
              <a:rPr lang="en-US" dirty="0">
                <a:hlinkClick r:id="rId3"/>
              </a:rPr>
              <a:t>http://</a:t>
            </a:r>
            <a:r>
              <a:rPr lang="en-US" dirty="0" smtClean="0">
                <a:hlinkClick r:id="rId3"/>
              </a:rPr>
              <a:t>www.wiley.com/college/boyer/0470003790/animations/signal_transduction/signal_transduction.htm</a:t>
            </a:r>
            <a:r>
              <a:rPr lang="en-US" dirty="0" smtClean="0"/>
              <a:t> </a:t>
            </a:r>
          </a:p>
          <a:p>
            <a:endParaRPr lang="en-US" dirty="0"/>
          </a:p>
        </p:txBody>
      </p:sp>
      <p:sp>
        <p:nvSpPr>
          <p:cNvPr id="4" name="Slide Number Placeholder 3"/>
          <p:cNvSpPr>
            <a:spLocks noGrp="1"/>
          </p:cNvSpPr>
          <p:nvPr>
            <p:ph type="sldNum" sz="quarter" idx="12"/>
          </p:nvPr>
        </p:nvSpPr>
        <p:spPr/>
        <p:txBody>
          <a:bodyPr/>
          <a:lstStyle/>
          <a:p>
            <a:pPr>
              <a:defRPr/>
            </a:pPr>
            <a:fld id="{C99454EA-5ADD-42C2-ACA6-111A0E5832F7}" type="slidenum">
              <a:rPr lang="en-US" smtClean="0"/>
              <a:pPr>
                <a:defRPr/>
              </a:pPr>
              <a:t>7</a:t>
            </a:fld>
            <a:endParaRPr lang="en-US" dirty="0"/>
          </a:p>
        </p:txBody>
      </p:sp>
    </p:spTree>
    <p:extLst>
      <p:ext uri="{BB962C8B-B14F-4D97-AF65-F5344CB8AC3E}">
        <p14:creationId xmlns:p14="http://schemas.microsoft.com/office/powerpoint/2010/main" val="3093841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Chemical Communication</a:t>
            </a:r>
            <a:endParaRPr lang="en-US" dirty="0">
              <a:solidFill>
                <a:schemeClr val="bg1"/>
              </a:solidFill>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809527413"/>
              </p:ext>
            </p:extLst>
          </p:nvPr>
        </p:nvGraphicFramePr>
        <p:xfrm>
          <a:off x="914400" y="1371600"/>
          <a:ext cx="79248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8</a:t>
            </a:fld>
            <a:endParaRPr lang="en-US" dirty="0"/>
          </a:p>
        </p:txBody>
      </p:sp>
    </p:spTree>
    <p:extLst>
      <p:ext uri="{BB962C8B-B14F-4D97-AF65-F5344CB8AC3E}">
        <p14:creationId xmlns:p14="http://schemas.microsoft.com/office/powerpoint/2010/main" val="777510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FFFFFF"/>
                </a:solidFill>
              </a:rPr>
              <a:t>Pheromones</a:t>
            </a:r>
            <a:endParaRPr lang="en-US" dirty="0">
              <a:solidFill>
                <a:srgbClr val="FFFFFF"/>
              </a:solidFill>
            </a:endParaRP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9</a:t>
            </a:fld>
            <a:endParaRPr lang="en-US" dirty="0"/>
          </a:p>
        </p:txBody>
      </p:sp>
      <p:sp>
        <p:nvSpPr>
          <p:cNvPr id="6" name="Rectangle 3"/>
          <p:cNvSpPr txBox="1">
            <a:spLocks noChangeArrowheads="1"/>
          </p:cNvSpPr>
          <p:nvPr/>
        </p:nvSpPr>
        <p:spPr bwMode="auto">
          <a:xfrm>
            <a:off x="533400" y="1371600"/>
            <a:ext cx="8458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SzTx/>
              <a:buFont typeface="Times"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ヒラギノ角ゴ Pro W3" charset="-128"/>
              </a:rPr>
              <a:t>Members of the same animal species sometimes communicate with </a:t>
            </a:r>
            <a:r>
              <a:rPr kumimoji="0" lang="en-US" sz="2800" b="1" i="0" u="none" strike="noStrike" kern="0" cap="none" spc="0" normalizeH="0" baseline="0" noProof="0" dirty="0" smtClean="0">
                <a:ln>
                  <a:noFill/>
                </a:ln>
                <a:solidFill>
                  <a:schemeClr val="tx1"/>
                </a:solidFill>
                <a:effectLst/>
                <a:uLnTx/>
                <a:uFillTx/>
                <a:latin typeface="+mn-lt"/>
                <a:ea typeface="+mn-ea"/>
                <a:cs typeface="ヒラギノ角ゴ Pro W3" charset="-128"/>
              </a:rPr>
              <a:t>pheromones</a:t>
            </a:r>
            <a:r>
              <a:rPr kumimoji="0" lang="en-US" sz="2800" b="0" i="0" u="none" strike="noStrike" kern="0" cap="none" spc="0" normalizeH="0" baseline="0" noProof="0" dirty="0" smtClean="0">
                <a:ln>
                  <a:noFill/>
                </a:ln>
                <a:solidFill>
                  <a:schemeClr val="tx1"/>
                </a:solidFill>
                <a:effectLst/>
                <a:uLnTx/>
                <a:uFillTx/>
                <a:latin typeface="+mn-lt"/>
                <a:ea typeface="+mn-ea"/>
                <a:cs typeface="ヒラギノ角ゴ Pro W3" charset="-128"/>
              </a:rPr>
              <a:t>, chemicals that are released into the environment.</a:t>
            </a:r>
            <a:br>
              <a:rPr kumimoji="0" lang="en-US" sz="2800" b="0" i="0" u="none" strike="noStrike" kern="0" cap="none" spc="0" normalizeH="0" baseline="0" noProof="0" dirty="0" smtClean="0">
                <a:ln>
                  <a:noFill/>
                </a:ln>
                <a:solidFill>
                  <a:schemeClr val="tx1"/>
                </a:solidFill>
                <a:effectLst/>
                <a:uLnTx/>
                <a:uFillTx/>
                <a:latin typeface="+mn-lt"/>
                <a:ea typeface="+mn-ea"/>
                <a:cs typeface="ヒラギノ角ゴ Pro W3" charset="-128"/>
              </a:rPr>
            </a:br>
            <a:endParaRPr kumimoji="0" lang="en-US" sz="2800" b="0" i="0" u="none" strike="noStrike" kern="0" cap="none" spc="0" normalizeH="0" baseline="0" noProof="0" dirty="0" smtClean="0">
              <a:ln>
                <a:noFill/>
              </a:ln>
              <a:effectLst/>
              <a:uLnTx/>
              <a:uFillTx/>
              <a:latin typeface="+mn-lt"/>
              <a:ea typeface="+mn-ea"/>
              <a:cs typeface="ヒラギノ角ゴ Pro W3" charset="-128"/>
            </a:endParaRPr>
          </a:p>
          <a:p>
            <a:pPr marL="342900" marR="0" lvl="0" indent="-342900" algn="l" defTabSz="914400" rtl="0" eaLnBrk="1" fontAlgn="base" latinLnBrk="0" hangingPunct="1">
              <a:lnSpc>
                <a:spcPct val="100000"/>
              </a:lnSpc>
              <a:spcBef>
                <a:spcPct val="20000"/>
              </a:spcBef>
              <a:spcAft>
                <a:spcPct val="0"/>
              </a:spcAft>
              <a:buSzTx/>
              <a:buFont typeface="Times"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ヒラギノ角ゴ Pro W3" charset="-128"/>
              </a:rPr>
              <a:t>Pheromones serve many functions, including marking trails leading to food, defining territories, warning of predators, and attracting potential mates.</a:t>
            </a:r>
            <a:br>
              <a:rPr kumimoji="0" lang="en-US" sz="2800" b="0" i="0" u="none" strike="noStrike" kern="0" cap="none" spc="0" normalizeH="0" baseline="0" noProof="0" dirty="0" smtClean="0">
                <a:ln>
                  <a:noFill/>
                </a:ln>
                <a:solidFill>
                  <a:schemeClr val="tx1"/>
                </a:solidFill>
                <a:effectLst/>
                <a:uLnTx/>
                <a:uFillTx/>
                <a:latin typeface="+mn-lt"/>
                <a:ea typeface="+mn-ea"/>
                <a:cs typeface="ヒラギノ角ゴ Pro W3" charset="-128"/>
              </a:rPr>
            </a:br>
            <a:endParaRPr kumimoji="0" lang="en-US" sz="2800" b="0" i="0" u="none" strike="noStrike" kern="0" cap="none" spc="0" normalizeH="0" baseline="0" noProof="0" dirty="0" smtClean="0">
              <a:ln>
                <a:noFill/>
              </a:ln>
              <a:solidFill>
                <a:schemeClr val="tx1"/>
              </a:solidFill>
              <a:effectLst/>
              <a:uLnTx/>
              <a:uFillTx/>
              <a:latin typeface="+mn-lt"/>
              <a:ea typeface="+mn-ea"/>
              <a:cs typeface="ヒラギノ角ゴ Pro W3" charset="-128"/>
            </a:endParaRPr>
          </a:p>
          <a:p>
            <a:pPr marL="342900" lvl="0" indent="-342900">
              <a:spcBef>
                <a:spcPct val="20000"/>
              </a:spcBef>
              <a:buFont typeface="Times" charset="0"/>
              <a:buChar char="•"/>
              <a:defRPr/>
            </a:pPr>
            <a:r>
              <a:rPr lang="en-US" sz="2800" kern="0" dirty="0" smtClean="0">
                <a:latin typeface="+mn-lt"/>
                <a:ea typeface="+mn-ea"/>
                <a:cs typeface="ヒラギノ角ゴ Pro W3" charset="-128"/>
              </a:rPr>
              <a:t>Here’s an example of a termite following a “manmade</a:t>
            </a:r>
            <a:r>
              <a:rPr lang="en-US" sz="2800" kern="0" dirty="0">
                <a:latin typeface="+mn-lt"/>
                <a:ea typeface="+mn-ea"/>
                <a:cs typeface="ヒラギノ角ゴ Pro W3" charset="-128"/>
              </a:rPr>
              <a:t>” trail: </a:t>
            </a:r>
            <a:r>
              <a:rPr lang="en-US" kern="0" dirty="0">
                <a:latin typeface="+mn-lt"/>
                <a:ea typeface="+mn-ea"/>
                <a:cs typeface="ヒラギノ角ゴ Pro W3" charset="-128"/>
                <a:hlinkClick r:id="rId3"/>
              </a:rPr>
              <a:t>http://</a:t>
            </a:r>
            <a:r>
              <a:rPr lang="en-US" kern="0" dirty="0" smtClean="0">
                <a:latin typeface="+mn-lt"/>
                <a:ea typeface="+mn-ea"/>
                <a:cs typeface="ヒラギノ角ゴ Pro W3" charset="-128"/>
                <a:hlinkClick r:id="rId3"/>
              </a:rPr>
              <a:t>edutube.org/en/video/termites-and-pheromones-ink-trails</a:t>
            </a:r>
            <a:r>
              <a:rPr lang="en-US" kern="0" dirty="0" smtClean="0">
                <a:latin typeface="+mn-lt"/>
                <a:ea typeface="+mn-ea"/>
                <a:cs typeface="ヒラギノ角ゴ Pro W3" charset="-128"/>
              </a:rPr>
              <a:t> </a:t>
            </a:r>
            <a:endParaRPr kumimoji="0" lang="en-US" b="0" i="0" u="none" strike="noStrike" kern="0" cap="none" spc="0" normalizeH="0" baseline="0" noProof="0" dirty="0" smtClean="0">
              <a:ln>
                <a:noFill/>
              </a:ln>
              <a:solidFill>
                <a:schemeClr val="tx1"/>
              </a:solidFill>
              <a:effectLst/>
              <a:uLnTx/>
              <a:uFillTx/>
              <a:latin typeface="+mn-lt"/>
              <a:ea typeface="+mn-ea"/>
              <a:cs typeface="ヒラギノ角ゴ Pro W3" charset="-128"/>
            </a:endParaRPr>
          </a:p>
          <a:p>
            <a:pPr marL="342900" marR="0" lvl="0" indent="-342900" algn="l" defTabSz="914400" rtl="0" eaLnBrk="1" fontAlgn="base" latinLnBrk="0" hangingPunct="1">
              <a:lnSpc>
                <a:spcPct val="100000"/>
              </a:lnSpc>
              <a:spcBef>
                <a:spcPct val="20000"/>
              </a:spcBef>
              <a:spcAft>
                <a:spcPct val="0"/>
              </a:spcAft>
              <a:buSzTx/>
              <a:buFont typeface="Times" charset="0"/>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ヒラギノ角ゴ Pro W3"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19928</TotalTime>
  <Words>1876</Words>
  <Application>Microsoft Office PowerPoint</Application>
  <PresentationFormat>On-screen Show (4:3)</PresentationFormat>
  <Paragraphs>195</Paragraphs>
  <Slides>25</Slides>
  <Notes>22</Notes>
  <HiddenSlides>0</HiddenSlides>
  <MMClips>1</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2_Office Theme</vt:lpstr>
      <vt:lpstr>PowerPoint Presentation</vt:lpstr>
      <vt:lpstr>How does a cell communicate?</vt:lpstr>
      <vt:lpstr>AP Biology Curriculum Framework</vt:lpstr>
      <vt:lpstr>Why do cells need to communicate?</vt:lpstr>
      <vt:lpstr>Why do cells need to communicate?</vt:lpstr>
      <vt:lpstr>Evolutionary ties of cell communication</vt:lpstr>
      <vt:lpstr>Signal Transduction Animation</vt:lpstr>
      <vt:lpstr>Chemical Communication</vt:lpstr>
      <vt:lpstr>Pheromones</vt:lpstr>
      <vt:lpstr>Quorum sensing </vt:lpstr>
      <vt:lpstr>Chemical Communication</vt:lpstr>
      <vt:lpstr>AP Biology Curriculum Framework</vt:lpstr>
      <vt:lpstr>Direct Contact Communication</vt:lpstr>
      <vt:lpstr>Short Distance Communication</vt:lpstr>
      <vt:lpstr>PowerPoint Presentation</vt:lpstr>
      <vt:lpstr>Autocrine signals</vt:lpstr>
      <vt:lpstr>Long Distance Communication</vt:lpstr>
      <vt:lpstr>Long Distance Communication</vt:lpstr>
      <vt:lpstr>Hormones</vt:lpstr>
      <vt:lpstr>PowerPoint Presentation</vt:lpstr>
      <vt:lpstr>How does your arrangement compare?</vt:lpstr>
      <vt:lpstr>Communication Features</vt:lpstr>
      <vt:lpstr>Apply the features</vt:lpstr>
      <vt:lpstr>Next time: Endocrine System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Debbie Richards</dc:creator>
  <cp:lastModifiedBy>Belcher, Allison</cp:lastModifiedBy>
  <cp:revision>522</cp:revision>
  <cp:lastPrinted>2013-01-10T21:20:03Z</cp:lastPrinted>
  <dcterms:created xsi:type="dcterms:W3CDTF">2012-12-29T04:11:21Z</dcterms:created>
  <dcterms:modified xsi:type="dcterms:W3CDTF">2014-05-10T21:27:33Z</dcterms:modified>
</cp:coreProperties>
</file>