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31D4-EC21-44FB-851F-5A9B72AD63F8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E7D1-C1F3-408E-BF2F-5E8CDF0116F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31D4-EC21-44FB-851F-5A9B72AD63F8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E7D1-C1F3-408E-BF2F-5E8CDF0116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31D4-EC21-44FB-851F-5A9B72AD63F8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E7D1-C1F3-408E-BF2F-5E8CDF0116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31D4-EC21-44FB-851F-5A9B72AD63F8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E7D1-C1F3-408E-BF2F-5E8CDF0116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31D4-EC21-44FB-851F-5A9B72AD63F8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E7D1-C1F3-408E-BF2F-5E8CDF0116F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31D4-EC21-44FB-851F-5A9B72AD63F8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E7D1-C1F3-408E-BF2F-5E8CDF0116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31D4-EC21-44FB-851F-5A9B72AD63F8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E7D1-C1F3-408E-BF2F-5E8CDF0116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31D4-EC21-44FB-851F-5A9B72AD63F8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E7D1-C1F3-408E-BF2F-5E8CDF0116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31D4-EC21-44FB-851F-5A9B72AD63F8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E7D1-C1F3-408E-BF2F-5E8CDF0116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31D4-EC21-44FB-851F-5A9B72AD63F8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E7D1-C1F3-408E-BF2F-5E8CDF0116F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A6131D4-EC21-44FB-851F-5A9B72AD63F8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913E7D1-C1F3-408E-BF2F-5E8CDF0116F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A6131D4-EC21-44FB-851F-5A9B72AD63F8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913E7D1-C1F3-408E-BF2F-5E8CDF0116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Our Solar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6002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b="1" dirty="0" smtClean="0"/>
              <a:t>Students of all ages enjoy being engaged in learning about the planets that make up our solar system. This classroom lesson includes a NASA video that walks you through the planets providing factual information. Students learn a song to help them retain what they learn and complete a hands-on activity to make their own solar system model. </a:t>
            </a:r>
            <a:endParaRPr lang="en-US" b="1" dirty="0"/>
          </a:p>
          <a:p>
            <a:pPr algn="ctr"/>
            <a:r>
              <a:rPr lang="en-US" dirty="0" smtClean="0"/>
              <a:t>Grades: K-12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963" y="1981200"/>
            <a:ext cx="2124075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61113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</TotalTime>
  <Words>66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Module</vt:lpstr>
      <vt:lpstr>Our Solar System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Solar System</dc:title>
  <dc:creator>Tracey Hartness</dc:creator>
  <cp:lastModifiedBy>Tracey Hartness</cp:lastModifiedBy>
  <cp:revision>1</cp:revision>
  <dcterms:created xsi:type="dcterms:W3CDTF">2012-09-13T14:42:26Z</dcterms:created>
  <dcterms:modified xsi:type="dcterms:W3CDTF">2012-09-13T14:48:04Z</dcterms:modified>
</cp:coreProperties>
</file>