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9" r:id="rId4"/>
    <p:sldId id="260" r:id="rId5"/>
    <p:sldId id="261" r:id="rId6"/>
    <p:sldId id="263" r:id="rId7"/>
    <p:sldId id="270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FB763-B88D-42BE-810E-2771196624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5368-9B8B-457F-8F5C-205F5AA4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20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19c79d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f19c79d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5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3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46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0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fc958c15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8fc958c1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09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fc958c1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8fc958c1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49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fc958c1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8fc958c1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56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c958c15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8fc958c1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85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fc958c1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8fc958c1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40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2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3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5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F42D-38B4-48DB-B042-CA561DCB635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B38D-2DC4-4888-B639-CCFFE5FA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337751" y="696097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C00000"/>
              </a:buClr>
              <a:buSzPts val="5600"/>
            </a:pPr>
            <a:r>
              <a:rPr lang="en-US" sz="7200" b="1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Welcome to </a:t>
            </a:r>
            <a:r>
              <a:rPr lang="en-US" sz="7200" b="1" dirty="0" smtClean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Kindergarten!</a:t>
            </a:r>
            <a:endParaRPr sz="7200" b="1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3731741" y="2776235"/>
            <a:ext cx="6878594" cy="37810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6000" b="1" dirty="0" smtClean="0">
                <a:solidFill>
                  <a:srgbClr val="17365D"/>
                </a:solidFill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Mrs. Jenny Fode</a:t>
            </a:r>
          </a:p>
          <a:p>
            <a:pPr algn="l"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6000" b="1" dirty="0" smtClean="0">
                <a:solidFill>
                  <a:srgbClr val="17365D"/>
                </a:solidFill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Mrs. Kelly Lewis</a:t>
            </a:r>
          </a:p>
          <a:p>
            <a:pPr algn="l"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6000" b="1" dirty="0" smtClean="0">
                <a:solidFill>
                  <a:srgbClr val="17365D"/>
                </a:solidFill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Miss Kayla Sadler</a:t>
            </a:r>
          </a:p>
          <a:p>
            <a:pPr algn="l"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6000" b="1" dirty="0" smtClean="0">
                <a:solidFill>
                  <a:srgbClr val="17365D"/>
                </a:solidFill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Miss Ashley Vail</a:t>
            </a: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01" y="3047166"/>
            <a:ext cx="2787100" cy="31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5327" y="380067"/>
            <a:ext cx="1933765" cy="239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9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ctrTitle"/>
          </p:nvPr>
        </p:nvSpPr>
        <p:spPr>
          <a:xfrm>
            <a:off x="115329" y="93600"/>
            <a:ext cx="11944865" cy="147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5600"/>
            </a:pPr>
            <a:r>
              <a:rPr lang="en-US" sz="4800" b="1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Thank you for your support!</a:t>
            </a:r>
            <a:endParaRPr sz="4800" b="1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1"/>
          </p:nvPr>
        </p:nvSpPr>
        <p:spPr>
          <a:xfrm>
            <a:off x="1022715" y="1243913"/>
            <a:ext cx="10130091" cy="53800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dirty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Join the </a:t>
            </a:r>
            <a:r>
              <a:rPr lang="en-US" b="1" dirty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Remind </a:t>
            </a:r>
            <a:r>
              <a:rPr lang="en-US" dirty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App</a:t>
            </a:r>
            <a:endParaRPr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dirty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text </a:t>
            </a:r>
            <a:r>
              <a:rPr lang="en-US" b="1" dirty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81010</a:t>
            </a:r>
            <a:endParaRPr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lang="en-US" sz="2667" b="1" dirty="0" smtClean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lang="en-US" sz="2667"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lang="en-US" sz="2667" b="1" dirty="0" smtClean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lang="en-US" sz="2667" b="1" dirty="0" smtClean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lang="en-US" sz="2667"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lang="en-US" sz="2667" b="1" dirty="0" smtClean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sz="2667"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2667" b="1" dirty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(You only need to join your child’s </a:t>
            </a:r>
            <a:r>
              <a:rPr lang="en-US" sz="2667" b="1" dirty="0" smtClean="0">
                <a:solidFill>
                  <a:srgbClr val="17365D"/>
                </a:solidFill>
                <a:latin typeface="Coming Soon"/>
                <a:ea typeface="Coming Soon"/>
                <a:cs typeface="Coming Soon"/>
                <a:sym typeface="Coming Soon"/>
              </a:rPr>
              <a:t>teacher group!)</a:t>
            </a:r>
            <a:endParaRPr sz="2667"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sz="2667"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endParaRPr b="1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spcBef>
                <a:spcPts val="853"/>
              </a:spcBef>
              <a:buClr>
                <a:srgbClr val="17365D"/>
              </a:buClr>
              <a:buSzPts val="3200"/>
            </a:pPr>
            <a:endParaRPr sz="1867" dirty="0">
              <a:solidFill>
                <a:srgbClr val="17365D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5225" y="4817842"/>
            <a:ext cx="1504967" cy="1691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25111" y="2606630"/>
            <a:ext cx="5725298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3600" b="1" dirty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Mrs. Jenny </a:t>
            </a:r>
            <a:r>
              <a:rPr lang="en-US" sz="3600" b="1" dirty="0" err="1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Fode</a:t>
            </a:r>
            <a:r>
              <a:rPr lang="en-US" sz="3600" b="1" dirty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 </a:t>
            </a:r>
            <a:r>
              <a:rPr lang="en-US" sz="3600" b="1" u="sng" dirty="0" smtClean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@</a:t>
            </a:r>
            <a:r>
              <a:rPr lang="en-US" sz="3600" b="1" u="sng" dirty="0" err="1" smtClean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mrsfodesc</a:t>
            </a:r>
            <a:endParaRPr lang="en-US" sz="3600" b="1" u="sng" dirty="0">
              <a:latin typeface="AbcTeacher" panose="00000400000000000000" pitchFamily="2" charset="0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3600" b="1" dirty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Mrs. Kelly Lewis </a:t>
            </a:r>
            <a:r>
              <a:rPr lang="en-US" sz="3600" b="1" u="sng" dirty="0" smtClean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@klewis33</a:t>
            </a:r>
            <a:endParaRPr lang="en-US" sz="3600" b="1" u="sng" dirty="0">
              <a:latin typeface="AbcTeacher" panose="00000400000000000000" pitchFamily="2" charset="0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3600" b="1" dirty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Miss Kayla Sadler </a:t>
            </a:r>
            <a:r>
              <a:rPr lang="en-US" sz="3600" b="1" u="sng" dirty="0" smtClean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@ksadler1</a:t>
            </a:r>
            <a:endParaRPr lang="en-US" sz="3600" b="1" u="sng" dirty="0">
              <a:latin typeface="AbcTeacher" panose="00000400000000000000" pitchFamily="2" charset="0"/>
              <a:ea typeface="Coming Soon"/>
              <a:cs typeface="Coming Soon"/>
              <a:sym typeface="Coming Soon"/>
            </a:endParaRPr>
          </a:p>
          <a:p>
            <a:pPr>
              <a:spcBef>
                <a:spcPts val="853"/>
              </a:spcBef>
              <a:buClr>
                <a:srgbClr val="17365D"/>
              </a:buClr>
              <a:buSzPts val="3200"/>
            </a:pPr>
            <a:r>
              <a:rPr lang="en-US" sz="3600" b="1" dirty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Miss Ashley Vail </a:t>
            </a:r>
            <a:r>
              <a:rPr lang="en-US" sz="3600" b="1" u="sng" dirty="0">
                <a:latin typeface="AbcTeacher" panose="00000400000000000000" pitchFamily="2" charset="0"/>
                <a:ea typeface="Coming Soon"/>
                <a:cs typeface="Coming Soon"/>
                <a:sym typeface="Coming Soon"/>
              </a:rPr>
              <a:t>@missvailsc</a:t>
            </a:r>
          </a:p>
        </p:txBody>
      </p:sp>
    </p:spTree>
    <p:extLst>
      <p:ext uri="{BB962C8B-B14F-4D97-AF65-F5344CB8AC3E}">
        <p14:creationId xmlns:p14="http://schemas.microsoft.com/office/powerpoint/2010/main" val="285083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953734"/>
              </a:buClr>
              <a:buSzPts val="4400"/>
            </a:pPr>
            <a:r>
              <a:rPr lang="en-US" sz="6000" b="1" u="sng" dirty="0">
                <a:solidFill>
                  <a:srgbClr val="953734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The School Day - F2F</a:t>
            </a:r>
            <a:endParaRPr sz="6000" b="1" u="sng" dirty="0">
              <a:solidFill>
                <a:srgbClr val="953734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90616" y="1276865"/>
            <a:ext cx="11977816" cy="47010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4000"/>
              <a:buNone/>
            </a:pPr>
            <a:r>
              <a:rPr lang="en-US" sz="2400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</a:t>
            </a:r>
            <a:r>
              <a:rPr lang="en-US" sz="2400" b="1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conditions*</a:t>
            </a:r>
            <a:endParaRPr sz="2400" b="1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 7:15 - 8:30 Breakfast </a:t>
            </a:r>
            <a:r>
              <a:rPr lang="en-US" sz="16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(in classroom</a:t>
            </a:r>
            <a:r>
              <a:rPr lang="en-US" sz="16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)</a:t>
            </a:r>
            <a:endParaRPr lang="en-US"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 8:30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8:50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Morning Meeting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&amp; Calendar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8:50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- 9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:40 Math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9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:40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10:20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Related Arts </a:t>
            </a:r>
            <a:r>
              <a:rPr lang="en-US" sz="20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</a:t>
            </a:r>
            <a:r>
              <a:rPr lang="en-US" sz="12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Computer</a:t>
            </a:r>
            <a:r>
              <a:rPr lang="en-US" sz="12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, Health, Art, Media, Music, PE, STEM)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10:20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10:35  Break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10:35 – 11:05 Writing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11:05 – 11:35 Lunch/Recess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11:35 – 12:00 OG and word work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12:00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12:45  ELA block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12:45 – 1:00 Break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1:00 – 1:30 ELA block continued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1:30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2:00 Snack and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Dismissal </a:t>
            </a:r>
            <a:r>
              <a:rPr lang="en-US" sz="16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(Still to get further information on dismissal</a:t>
            </a:r>
            <a:r>
              <a:rPr lang="en-US" sz="16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838" y="3490089"/>
            <a:ext cx="3632886" cy="2487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6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068432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953734"/>
              </a:buClr>
              <a:buSzPts val="4400"/>
            </a:pPr>
            <a:r>
              <a:rPr lang="en-US" sz="4500" b="1" u="sng" dirty="0">
                <a:solidFill>
                  <a:srgbClr val="953734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The School Day </a:t>
            </a:r>
            <a:r>
              <a:rPr lang="en-US" sz="4500" b="1" u="sng" dirty="0" smtClean="0">
                <a:solidFill>
                  <a:srgbClr val="953734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– Hybrid Online</a:t>
            </a:r>
            <a:endParaRPr sz="4500" b="1" u="sng" dirty="0">
              <a:solidFill>
                <a:srgbClr val="953734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90616" y="1276865"/>
            <a:ext cx="11977816" cy="47010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4000"/>
              <a:buNone/>
            </a:pPr>
            <a:r>
              <a:rPr lang="en-US" sz="2400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</a:t>
            </a:r>
            <a:r>
              <a:rPr lang="en-US" sz="2400" b="1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conditions*</a:t>
            </a:r>
            <a:endParaRPr sz="2400" b="1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8:30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8:50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Morning Meeting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&amp; Calendar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8:50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- 9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:40 Math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9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:40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10:20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Related Arts </a:t>
            </a:r>
            <a:r>
              <a:rPr lang="en-US" sz="18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(Computer</a:t>
            </a:r>
            <a:r>
              <a:rPr lang="en-US" sz="18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, Health, Art, Media, Music, PE, STEM)</a:t>
            </a:r>
            <a:endParaRPr sz="18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10:20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10:35  Break </a:t>
            </a:r>
            <a:r>
              <a:rPr lang="en-US" sz="18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(movement, bathroom, snack, etc.)</a:t>
            </a:r>
            <a:endParaRPr lang="en-US" sz="2400" dirty="0" smtClean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10:35 – 11:05 Writing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11:05 – 11:35 Lunch/Recess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11:35 – 12:00 OG and word work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12:00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12:45  ELA block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12:45 – 1:00 Break </a:t>
            </a:r>
            <a:r>
              <a:rPr lang="en-US" sz="18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(movement, bathroom, snack, etc.)</a:t>
            </a:r>
            <a:endParaRPr lang="en-US" sz="32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1:00 – 1:30 ELA block continued</a:t>
            </a:r>
            <a:endParaRPr sz="2400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C0C0C"/>
              </a:buClr>
              <a:buSzPts val="2200"/>
              <a:buFont typeface="Coming Soon"/>
              <a:buChar char="★"/>
            </a:pP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1:30 </a:t>
            </a:r>
            <a:r>
              <a:rPr lang="en-US" sz="24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lang="en-US" sz="24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2:00 Dismissal </a:t>
            </a:r>
            <a:r>
              <a:rPr lang="en-US" sz="1800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(Still to get further information on dismissal</a:t>
            </a:r>
            <a:r>
              <a:rPr lang="en-US" sz="1800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)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838" y="3490089"/>
            <a:ext cx="3632886" cy="2487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0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6000"/>
            </a:pPr>
            <a:r>
              <a:rPr lang="en-US" sz="4800" b="1" u="sng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Rules and Procedures</a:t>
            </a:r>
            <a:endParaRPr sz="4800" b="1" u="sng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0" y="1524000"/>
            <a:ext cx="12192000" cy="467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933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conditions.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Please refer to the Student Handbook for school rules and procedures.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We will follow CDC and SCDHEC rules and policies in regard to wearing a face mask and staying 6 feet apart. This will be adhered to as closely as we can in a school setting. Please discuss wearing a mask and staying 6 feet apart with your child.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We recommend online students </a:t>
            </a: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wear headphones during instructional times. This will </a:t>
            </a: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reduce disruptions, distractions and feedback.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34" y="26034"/>
            <a:ext cx="1391801" cy="139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4300" y="132200"/>
            <a:ext cx="1391800" cy="139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20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231367" y="274637"/>
            <a:ext cx="11902968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6000"/>
            </a:pPr>
            <a:r>
              <a:rPr lang="en-US" sz="4000" b="1" u="sng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Rules and Procedures Continued</a:t>
            </a:r>
            <a:endParaRPr sz="4000" b="1" u="sng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31366" y="1309167"/>
            <a:ext cx="11779401" cy="521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933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conditions.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Attendance will be taken Monday </a:t>
            </a: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– Thursday throughout the day. 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At the present time, there will be no daily homework; however, students </a:t>
            </a: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may have </a:t>
            </a: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online assignments to complete on Friday.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spcBef>
                <a:spcPts val="0"/>
              </a:spcBef>
              <a:buSzPts val="2200"/>
              <a:buFont typeface="Coming Soon"/>
              <a:buChar char="★"/>
            </a:pPr>
            <a:r>
              <a:rPr lang="en-US" sz="2933" dirty="0">
                <a:latin typeface="Coming Soon"/>
                <a:ea typeface="Coming Soon"/>
                <a:cs typeface="Coming Soon"/>
                <a:sym typeface="Coming Soon"/>
              </a:rPr>
              <a:t>Breakfast and lunch will be brought to the classroom. Students will not go to the cafeteria. This means students will not have access to a microwave.</a:t>
            </a: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will need to bring their own water bottle filled with water. Water fountains will not be used this year based on COVID-19 regulations</a:t>
            </a: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  <a:endParaRPr lang="en-US"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35440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31367" y="274637"/>
            <a:ext cx="11351033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6000"/>
            </a:pPr>
            <a:r>
              <a:rPr lang="en-US" sz="4000" b="1" u="sng" dirty="0" smtClean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Online/Hybrid </a:t>
            </a:r>
            <a:r>
              <a:rPr lang="en-US" sz="4000" b="1" u="sng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Expectations</a:t>
            </a:r>
            <a:endParaRPr sz="4000" b="1" u="sng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135925" y="1258740"/>
            <a:ext cx="10998220" cy="55358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</a:t>
            </a:r>
            <a:r>
              <a:rPr lang="en-US" b="1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conditions*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b="1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Please </a:t>
            </a:r>
            <a:r>
              <a:rPr lang="en-US" sz="32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find a quiet place away from </a:t>
            </a: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distractions with materials near your child. </a:t>
            </a:r>
            <a:endParaRPr lang="en-US" sz="320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Parents will need to set up a center or free-play activity for when centers are done in the classroom. (For example </a:t>
            </a:r>
            <a:r>
              <a:rPr lang="en-US" sz="3200" dirty="0" err="1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legos</a:t>
            </a: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barbies</a:t>
            </a: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cars, reading, coloring, playdoh, blocks, etc.)</a:t>
            </a:r>
            <a:endParaRPr sz="320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should be on time, attentive, respectfu</a:t>
            </a:r>
            <a:r>
              <a:rPr lang="en-US" sz="32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use manners and be prepared.</a:t>
            </a:r>
            <a:endParaRPr sz="320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320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2424" y="1642740"/>
            <a:ext cx="1714129" cy="151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77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31367" y="274637"/>
            <a:ext cx="11351033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6000"/>
            </a:pPr>
            <a:r>
              <a:rPr lang="en-US" sz="4000" b="1" u="sng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Classroom/Hybrid Expectations</a:t>
            </a:r>
            <a:endParaRPr sz="4000" b="1" u="sng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89251" y="1267967"/>
            <a:ext cx="11072360" cy="55358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118531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en-US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</a:t>
            </a:r>
            <a:r>
              <a:rPr lang="en-US" b="1" dirty="0" smtClean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conditions*</a:t>
            </a:r>
          </a:p>
          <a:p>
            <a:pPr marL="118531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endParaRPr lang="en-US" b="1" dirty="0">
              <a:solidFill>
                <a:srgbClr val="0C0C0C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All </a:t>
            </a:r>
            <a:r>
              <a:rPr lang="en-US" sz="32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materials such as computer, books, journals must be brought to class for F2F. </a:t>
            </a:r>
            <a:endParaRPr lang="en-US" sz="3200" dirty="0" smtClean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 will be supplied with pencils, scissors, glue, </a:t>
            </a: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etc. </a:t>
            </a:r>
            <a:r>
              <a:rPr lang="en-US" sz="32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in the classroom for their personal use in class. </a:t>
            </a:r>
            <a:endParaRPr lang="en-US" sz="3200" dirty="0" smtClean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 </a:t>
            </a:r>
            <a:r>
              <a:rPr lang="en-US" sz="32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personal materials can be left at school. The students will need to carry materials back and forth from home to school. </a:t>
            </a:r>
            <a:endParaRPr lang="en-US" sz="320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118531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en-US" sz="32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**</a:t>
            </a:r>
            <a:r>
              <a:rPr lang="en-US" sz="24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Please keep the materials from Meet the </a:t>
            </a:r>
            <a:r>
              <a:rPr lang="en-US" sz="2400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Teacher/Registration </a:t>
            </a:r>
            <a:r>
              <a:rPr lang="en-US" sz="2400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at home**</a:t>
            </a: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3344" y="1426366"/>
            <a:ext cx="1312781" cy="10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17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6000"/>
            </a:pPr>
            <a:r>
              <a:rPr lang="en-US" sz="6600" b="1" u="sng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Content Guide</a:t>
            </a:r>
            <a:endParaRPr sz="6600" b="1" u="sng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330467" y="1417833"/>
            <a:ext cx="11320000" cy="467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933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conditions.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8734" y="1999568"/>
            <a:ext cx="1518133" cy="158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104" y="2154837"/>
            <a:ext cx="35147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SzPts val="6000"/>
            </a:pPr>
            <a:r>
              <a:rPr lang="en-US" sz="6600" b="1" u="sng" dirty="0">
                <a:solidFill>
                  <a:srgbClr val="980000"/>
                </a:solidFill>
                <a:latin typeface="Ravie" panose="04040805050809020602" pitchFamily="82" charset="0"/>
                <a:ea typeface="Shadows Into Light Two"/>
                <a:cs typeface="Shadows Into Light Two"/>
                <a:sym typeface="Shadows Into Light Two"/>
              </a:rPr>
              <a:t>Resources</a:t>
            </a:r>
            <a:endParaRPr sz="6600" b="1" u="sng" dirty="0">
              <a:solidFill>
                <a:srgbClr val="980000"/>
              </a:solidFill>
              <a:latin typeface="Ravie" panose="04040805050809020602" pitchFamily="82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330467" y="1417833"/>
            <a:ext cx="11320000" cy="520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933" b="1" dirty="0">
                <a:solidFill>
                  <a:srgbClr val="0C0C0C"/>
                </a:solidFill>
                <a:latin typeface="Coming Soon"/>
                <a:ea typeface="Coming Soon"/>
                <a:cs typeface="Coming Soon"/>
                <a:sym typeface="Coming Soon"/>
              </a:rPr>
              <a:t>*This information is tentative based on COVID-19 conditions.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Textbooks will provided.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Seesaw will </a:t>
            </a: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be used to provide instruction to F2F and Hybrid students.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-491054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oming Soon"/>
              <a:buChar char="★"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Zoom will be used to provide instruction to </a:t>
            </a:r>
            <a:r>
              <a:rPr lang="en-US" sz="2933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Hybrid </a:t>
            </a: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609585" indent="0">
              <a:lnSpc>
                <a:spcPct val="100000"/>
              </a:lnSpc>
              <a:spcBef>
                <a:spcPts val="1333"/>
              </a:spcBef>
              <a:buNone/>
            </a:pP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</a:pPr>
            <a:r>
              <a:rPr lang="en-US" sz="2933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Additional information and resources will be provided when school begins.</a:t>
            </a:r>
            <a:endParaRPr sz="2933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405473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711</Words>
  <Application>Microsoft Office PowerPoint</Application>
  <PresentationFormat>Widescreen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AbcTeacher</vt:lpstr>
      <vt:lpstr>Arial</vt:lpstr>
      <vt:lpstr>Calibri</vt:lpstr>
      <vt:lpstr>Calibri Light</vt:lpstr>
      <vt:lpstr>Coming Soon</vt:lpstr>
      <vt:lpstr>Ravie</vt:lpstr>
      <vt:lpstr>Shadows Into Light Two</vt:lpstr>
      <vt:lpstr>Office Theme</vt:lpstr>
      <vt:lpstr>Welcome to Kindergarten!</vt:lpstr>
      <vt:lpstr>The School Day - F2F</vt:lpstr>
      <vt:lpstr>The School Day – Hybrid Online</vt:lpstr>
      <vt:lpstr>Rules and Procedures</vt:lpstr>
      <vt:lpstr>Rules and Procedures Continued</vt:lpstr>
      <vt:lpstr>Online/Hybrid Expectations</vt:lpstr>
      <vt:lpstr>Classroom/Hybrid Expectations</vt:lpstr>
      <vt:lpstr>Content Guide</vt:lpstr>
      <vt:lpstr>Resources</vt:lpstr>
      <vt:lpstr>Thank you for your support!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Fode</dc:creator>
  <cp:lastModifiedBy>Ashley Vail</cp:lastModifiedBy>
  <cp:revision>8</cp:revision>
  <dcterms:created xsi:type="dcterms:W3CDTF">2020-09-02T15:02:22Z</dcterms:created>
  <dcterms:modified xsi:type="dcterms:W3CDTF">2020-09-03T18:03:57Z</dcterms:modified>
</cp:coreProperties>
</file>