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83" r:id="rId2"/>
  </p:sldIdLst>
  <p:sldSz cx="7772400" cy="10058400"/>
  <p:notesSz cx="7102475" cy="9388475"/>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8375" autoAdjust="0"/>
    <p:restoredTop sz="85314" autoAdjust="0"/>
  </p:normalViewPr>
  <p:slideViewPr>
    <p:cSldViewPr>
      <p:cViewPr>
        <p:scale>
          <a:sx n="100" d="100"/>
          <a:sy n="100" d="100"/>
        </p:scale>
        <p:origin x="1464" y="-210"/>
      </p:cViewPr>
      <p:guideLst>
        <p:guide orient="horz" pos="3168"/>
        <p:guide pos="2448"/>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78383" cy="471348"/>
          </a:xfrm>
          <a:prstGeom prst="rect">
            <a:avLst/>
          </a:prstGeom>
        </p:spPr>
        <p:txBody>
          <a:bodyPr vert="horz" lIns="92437" tIns="46219" rIns="92437" bIns="46219" rtlCol="0"/>
          <a:lstStyle>
            <a:lvl1pPr algn="l">
              <a:defRPr sz="1200"/>
            </a:lvl1pPr>
          </a:lstStyle>
          <a:p>
            <a:endParaRPr lang="en-US"/>
          </a:p>
        </p:txBody>
      </p:sp>
      <p:sp>
        <p:nvSpPr>
          <p:cNvPr id="3" name="Date Placeholder 2"/>
          <p:cNvSpPr>
            <a:spLocks noGrp="1"/>
          </p:cNvSpPr>
          <p:nvPr>
            <p:ph type="dt" idx="1"/>
          </p:nvPr>
        </p:nvSpPr>
        <p:spPr>
          <a:xfrm>
            <a:off x="4022487" y="0"/>
            <a:ext cx="3078383" cy="471348"/>
          </a:xfrm>
          <a:prstGeom prst="rect">
            <a:avLst/>
          </a:prstGeom>
        </p:spPr>
        <p:txBody>
          <a:bodyPr vert="horz" lIns="92437" tIns="46219" rIns="92437" bIns="46219" rtlCol="0"/>
          <a:lstStyle>
            <a:lvl1pPr algn="r">
              <a:defRPr sz="1200"/>
            </a:lvl1pPr>
          </a:lstStyle>
          <a:p>
            <a:fld id="{37EAED0D-88C8-4151-AD22-F71B3D11E9C3}" type="datetimeFigureOut">
              <a:rPr lang="en-US" smtClean="0"/>
              <a:t>2/2/2020</a:t>
            </a:fld>
            <a:endParaRPr lang="en-US"/>
          </a:p>
        </p:txBody>
      </p:sp>
      <p:sp>
        <p:nvSpPr>
          <p:cNvPr id="4" name="Slide Image Placeholder 3"/>
          <p:cNvSpPr>
            <a:spLocks noGrp="1" noRot="1" noChangeAspect="1"/>
          </p:cNvSpPr>
          <p:nvPr>
            <p:ph type="sldImg" idx="2"/>
          </p:nvPr>
        </p:nvSpPr>
        <p:spPr>
          <a:xfrm>
            <a:off x="2327275" y="1173163"/>
            <a:ext cx="2447925" cy="3168650"/>
          </a:xfrm>
          <a:prstGeom prst="rect">
            <a:avLst/>
          </a:prstGeom>
          <a:noFill/>
          <a:ln w="12700">
            <a:solidFill>
              <a:prstClr val="black"/>
            </a:solidFill>
          </a:ln>
        </p:spPr>
        <p:txBody>
          <a:bodyPr vert="horz" lIns="92437" tIns="46219" rIns="92437" bIns="46219" rtlCol="0" anchor="ctr"/>
          <a:lstStyle/>
          <a:p>
            <a:endParaRPr lang="en-US"/>
          </a:p>
        </p:txBody>
      </p:sp>
      <p:sp>
        <p:nvSpPr>
          <p:cNvPr id="5" name="Notes Placeholder 4"/>
          <p:cNvSpPr>
            <a:spLocks noGrp="1"/>
          </p:cNvSpPr>
          <p:nvPr>
            <p:ph type="body" sz="quarter" idx="3"/>
          </p:nvPr>
        </p:nvSpPr>
        <p:spPr>
          <a:xfrm>
            <a:off x="710892" y="4517885"/>
            <a:ext cx="5680693" cy="3697033"/>
          </a:xfrm>
          <a:prstGeom prst="rect">
            <a:avLst/>
          </a:prstGeom>
        </p:spPr>
        <p:txBody>
          <a:bodyPr vert="horz" lIns="92437" tIns="46219" rIns="92437" bIns="4621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917129"/>
            <a:ext cx="3078383" cy="471348"/>
          </a:xfrm>
          <a:prstGeom prst="rect">
            <a:avLst/>
          </a:prstGeom>
        </p:spPr>
        <p:txBody>
          <a:bodyPr vert="horz" lIns="92437" tIns="46219" rIns="92437" bIns="46219" rtlCol="0" anchor="b"/>
          <a:lstStyle>
            <a:lvl1pPr algn="l">
              <a:defRPr sz="1200"/>
            </a:lvl1pPr>
          </a:lstStyle>
          <a:p>
            <a:endParaRPr lang="en-US"/>
          </a:p>
        </p:txBody>
      </p:sp>
      <p:sp>
        <p:nvSpPr>
          <p:cNvPr id="7" name="Slide Number Placeholder 6"/>
          <p:cNvSpPr>
            <a:spLocks noGrp="1"/>
          </p:cNvSpPr>
          <p:nvPr>
            <p:ph type="sldNum" sz="quarter" idx="5"/>
          </p:nvPr>
        </p:nvSpPr>
        <p:spPr>
          <a:xfrm>
            <a:off x="4022487" y="8917129"/>
            <a:ext cx="3078383" cy="471348"/>
          </a:xfrm>
          <a:prstGeom prst="rect">
            <a:avLst/>
          </a:prstGeom>
        </p:spPr>
        <p:txBody>
          <a:bodyPr vert="horz" lIns="92437" tIns="46219" rIns="92437" bIns="46219" rtlCol="0" anchor="b"/>
          <a:lstStyle>
            <a:lvl1pPr algn="r">
              <a:defRPr sz="1200"/>
            </a:lvl1pPr>
          </a:lstStyle>
          <a:p>
            <a:fld id="{905AAD63-D1E5-4E18-B886-6015CB1A2AC0}" type="slidenum">
              <a:rPr lang="en-US" smtClean="0"/>
              <a:t>‹#›</a:t>
            </a:fld>
            <a:endParaRPr lang="en-US"/>
          </a:p>
        </p:txBody>
      </p:sp>
    </p:spTree>
    <p:extLst>
      <p:ext uri="{BB962C8B-B14F-4D97-AF65-F5344CB8AC3E}">
        <p14:creationId xmlns:p14="http://schemas.microsoft.com/office/powerpoint/2010/main" val="4289454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5AAD63-D1E5-4E18-B886-6015CB1A2AC0}" type="slidenum">
              <a:rPr lang="en-US" smtClean="0"/>
              <a:t>1</a:t>
            </a:fld>
            <a:endParaRPr lang="en-US"/>
          </a:p>
        </p:txBody>
      </p:sp>
    </p:spTree>
    <p:extLst>
      <p:ext uri="{BB962C8B-B14F-4D97-AF65-F5344CB8AC3E}">
        <p14:creationId xmlns:p14="http://schemas.microsoft.com/office/powerpoint/2010/main" val="2641195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6"/>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34990" y="402804"/>
            <a:ext cx="1748790" cy="858223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8620" y="402804"/>
            <a:ext cx="5116830" cy="858223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8620" y="2346962"/>
            <a:ext cx="3432810" cy="6638079"/>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50970" y="2346962"/>
            <a:ext cx="3432810" cy="6638079"/>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4"/>
            <a:ext cx="2557066" cy="1704340"/>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3038793" y="400474"/>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1" y="2104814"/>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1"/>
            <a:ext cx="4663440" cy="831216"/>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523445" y="7872097"/>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a:t>Click to edit Master title style</a:t>
            </a:r>
          </a:p>
        </p:txBody>
      </p:sp>
      <p:sp>
        <p:nvSpPr>
          <p:cNvPr id="3" name="Text Placeholder 2"/>
          <p:cNvSpPr>
            <a:spLocks noGrp="1"/>
          </p:cNvSpPr>
          <p:nvPr>
            <p:ph type="body" idx="1"/>
          </p:nvPr>
        </p:nvSpPr>
        <p:spPr>
          <a:xfrm>
            <a:off x="388620" y="2346962"/>
            <a:ext cx="6995160" cy="6638079"/>
          </a:xfrm>
          <a:prstGeom prst="rect">
            <a:avLst/>
          </a:prstGeom>
        </p:spPr>
        <p:txBody>
          <a:bodyPr vert="horz" lIns="101882" tIns="50941" rIns="101882" bIns="5094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8"/>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1D8BD707-D9CF-40AE-B4C6-C98DA3205C09}" type="datetimeFigureOut">
              <a:rPr lang="en-US" smtClean="0"/>
              <a:pPr/>
              <a:t>2/2/2020</a:t>
            </a:fld>
            <a:endParaRPr lang="en-US"/>
          </a:p>
        </p:txBody>
      </p:sp>
      <p:sp>
        <p:nvSpPr>
          <p:cNvPr id="5" name="Footer Placeholder 4"/>
          <p:cNvSpPr>
            <a:spLocks noGrp="1"/>
          </p:cNvSpPr>
          <p:nvPr>
            <p:ph type="ftr" sz="quarter" idx="3"/>
          </p:nvPr>
        </p:nvSpPr>
        <p:spPr>
          <a:xfrm>
            <a:off x="2655570" y="9322648"/>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8"/>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www.freeismylife.com/2012/09/free-dearborn-main-library-blockbusters.html" TargetMode="External"/><Relationship Id="rId7" Type="http://schemas.openxmlformats.org/officeDocument/2006/relationships/hyperlink" Target="https://ontariomathresources.ca/math-strands/math-centre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plataychocolatebymp.blogspot.com.es/2011_11_01_archive.html" TargetMode="External"/><Relationship Id="rId4" Type="http://schemas.openxmlformats.org/officeDocument/2006/relationships/hyperlink" Target="https://creativecommons.org/licenses/by-nc-nd/3.0/" TargetMode="External"/><Relationship Id="rId9" Type="http://schemas.openxmlformats.org/officeDocument/2006/relationships/hyperlink" Target="http://www.pngall.com/snowman-p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8"/>
          <p:cNvSpPr txBox="1">
            <a:spLocks noChangeArrowheads="1"/>
          </p:cNvSpPr>
          <p:nvPr/>
        </p:nvSpPr>
        <p:spPr bwMode="auto">
          <a:xfrm>
            <a:off x="3195320" y="4190998"/>
            <a:ext cx="1974944" cy="1508759"/>
          </a:xfrm>
          <a:prstGeom prst="rect">
            <a:avLst/>
          </a:prstGeom>
          <a:solidFill>
            <a:srgbClr val="FFFFFF"/>
          </a:solidFill>
          <a:ln w="28575" cap="rnd">
            <a:solidFill>
              <a:srgbClr val="000000"/>
            </a:solidFill>
            <a:prstDash val="sysDot"/>
            <a:miter lim="800000"/>
            <a:headEnd/>
            <a:tailEnd/>
          </a:ln>
        </p:spPr>
        <p:txBody>
          <a:bodyPr vert="horz" wrap="square" lIns="101882" tIns="50941" rIns="101882" bIns="50941" numCol="1" anchor="t" anchorCtr="0" compatLnSpc="1">
            <a:prstTxWarp prst="textNoShape">
              <a:avLst/>
            </a:prstTxWarp>
          </a:bodyPr>
          <a:lstStyle/>
          <a:p>
            <a:pPr algn="ctr" fontAlgn="base">
              <a:spcBef>
                <a:spcPct val="0"/>
              </a:spcBef>
              <a:spcAft>
                <a:spcPct val="0"/>
              </a:spcAft>
            </a:pPr>
            <a:endParaRPr lang="en-US" altLang="en-US" sz="1100" dirty="0">
              <a:latin typeface="Kristen ITC" pitchFamily="66" charset="0"/>
              <a:cs typeface="Arial" pitchFamily="34" charset="0"/>
            </a:endParaRPr>
          </a:p>
          <a:p>
            <a:pPr algn="ctr" fontAlgn="base">
              <a:spcBef>
                <a:spcPct val="0"/>
              </a:spcBef>
              <a:spcAft>
                <a:spcPct val="0"/>
              </a:spcAft>
            </a:pPr>
            <a:endParaRPr lang="en-US" altLang="en-US" sz="800" dirty="0">
              <a:latin typeface="Andy" pitchFamily="2" charset="0"/>
              <a:cs typeface="Arial" pitchFamily="34" charset="0"/>
            </a:endParaRPr>
          </a:p>
          <a:p>
            <a:pPr algn="ctr" fontAlgn="base">
              <a:spcBef>
                <a:spcPct val="0"/>
              </a:spcBef>
              <a:spcAft>
                <a:spcPct val="0"/>
              </a:spcAft>
            </a:pPr>
            <a:r>
              <a:rPr lang="en-US" altLang="en-US" dirty="0">
                <a:latin typeface="Kristen ITC" panose="03050502040202030202" pitchFamily="66" charset="0"/>
                <a:cs typeface="Arial" pitchFamily="34" charset="0"/>
              </a:rPr>
              <a:t>Shining Star </a:t>
            </a:r>
          </a:p>
          <a:p>
            <a:pPr algn="ctr" fontAlgn="base">
              <a:spcBef>
                <a:spcPct val="0"/>
              </a:spcBef>
              <a:spcAft>
                <a:spcPct val="0"/>
              </a:spcAft>
            </a:pPr>
            <a:r>
              <a:rPr lang="en-US" altLang="en-US" dirty="0">
                <a:latin typeface="Kristen ITC" panose="03050502040202030202" pitchFamily="66" charset="0"/>
                <a:cs typeface="Arial" pitchFamily="34" charset="0"/>
              </a:rPr>
              <a:t>of the Week:</a:t>
            </a:r>
          </a:p>
          <a:p>
            <a:pPr fontAlgn="base">
              <a:spcBef>
                <a:spcPct val="0"/>
              </a:spcBef>
              <a:spcAft>
                <a:spcPct val="0"/>
              </a:spcAft>
            </a:pPr>
            <a:endParaRPr lang="en-US" altLang="en-US" dirty="0">
              <a:latin typeface="Arial" pitchFamily="34" charset="0"/>
              <a:cs typeface="Arial" pitchFamily="34" charset="0"/>
            </a:endParaRPr>
          </a:p>
        </p:txBody>
      </p:sp>
      <p:sp>
        <p:nvSpPr>
          <p:cNvPr id="5" name="Rectangle 6"/>
          <p:cNvSpPr>
            <a:spLocks noChangeArrowheads="1"/>
          </p:cNvSpPr>
          <p:nvPr/>
        </p:nvSpPr>
        <p:spPr bwMode="auto">
          <a:xfrm>
            <a:off x="1197609" y="-1624157"/>
            <a:ext cx="5668789" cy="4534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1882" tIns="50941" rIns="101882" bIns="50941" numCol="1" anchor="ctr" anchorCtr="0" compatLnSpc="1">
            <a:prstTxWarp prst="textNoShape">
              <a:avLst/>
            </a:prstTxWarp>
            <a:spAutoFit/>
          </a:bodyPr>
          <a:lstStyle/>
          <a:p>
            <a:pPr algn="ctr" fontAlgn="base">
              <a:spcBef>
                <a:spcPct val="0"/>
              </a:spcBef>
              <a:spcAft>
                <a:spcPct val="0"/>
              </a:spcAft>
            </a:pPr>
            <a:endParaRPr lang="en-US" altLang="en-US" sz="900" dirty="0">
              <a:latin typeface="Kristen ITC" pitchFamily="66" charset="0"/>
              <a:ea typeface="Times New Roman" pitchFamily="18" charset="0"/>
              <a:cs typeface="Arial" pitchFamily="34" charset="0"/>
            </a:endParaRPr>
          </a:p>
          <a:p>
            <a:pPr algn="ctr" fontAlgn="base">
              <a:spcBef>
                <a:spcPct val="0"/>
              </a:spcBef>
              <a:spcAft>
                <a:spcPct val="0"/>
              </a:spcAft>
            </a:pPr>
            <a:endParaRPr lang="en-US" altLang="en-US" sz="900" dirty="0">
              <a:latin typeface="Kristen ITC" pitchFamily="66" charset="0"/>
              <a:cs typeface="Arial" pitchFamily="34" charset="0"/>
            </a:endParaRPr>
          </a:p>
          <a:p>
            <a:pPr algn="ctr" fontAlgn="base">
              <a:spcBef>
                <a:spcPct val="0"/>
              </a:spcBef>
              <a:spcAft>
                <a:spcPct val="0"/>
              </a:spcAft>
            </a:pPr>
            <a:endParaRPr lang="en-US" altLang="en-US" sz="900" dirty="0">
              <a:latin typeface="Kristen ITC" pitchFamily="66" charset="0"/>
              <a:cs typeface="Arial" pitchFamily="34" charset="0"/>
            </a:endParaRPr>
          </a:p>
          <a:p>
            <a:pPr algn="ctr" fontAlgn="base">
              <a:spcBef>
                <a:spcPct val="0"/>
              </a:spcBef>
              <a:spcAft>
                <a:spcPct val="0"/>
              </a:spcAft>
            </a:pPr>
            <a:endParaRPr lang="en-US" altLang="en-US" sz="900" dirty="0">
              <a:latin typeface="Kristen ITC" pitchFamily="66" charset="0"/>
              <a:cs typeface="Arial" pitchFamily="34" charset="0"/>
            </a:endParaRPr>
          </a:p>
          <a:p>
            <a:pPr algn="ctr" fontAlgn="base">
              <a:spcBef>
                <a:spcPct val="0"/>
              </a:spcBef>
              <a:spcAft>
                <a:spcPct val="0"/>
              </a:spcAft>
            </a:pPr>
            <a:endParaRPr lang="en-US" altLang="en-US" sz="900" dirty="0">
              <a:latin typeface="Kristen ITC" pitchFamily="66" charset="0"/>
              <a:cs typeface="Arial" pitchFamily="34" charset="0"/>
            </a:endParaRPr>
          </a:p>
          <a:p>
            <a:pPr algn="ctr" fontAlgn="base">
              <a:spcBef>
                <a:spcPct val="0"/>
              </a:spcBef>
              <a:spcAft>
                <a:spcPct val="0"/>
              </a:spcAft>
            </a:pPr>
            <a:endParaRPr lang="en-US" altLang="en-US" sz="900" dirty="0">
              <a:latin typeface="Kristen ITC" pitchFamily="66" charset="0"/>
              <a:cs typeface="Arial" pitchFamily="34" charset="0"/>
            </a:endParaRPr>
          </a:p>
          <a:p>
            <a:pPr algn="ctr" fontAlgn="base">
              <a:spcBef>
                <a:spcPct val="0"/>
              </a:spcBef>
              <a:spcAft>
                <a:spcPct val="0"/>
              </a:spcAft>
            </a:pPr>
            <a:endParaRPr lang="en-US" altLang="en-US" dirty="0">
              <a:latin typeface="Kristen ITC" panose="03050502040202030202" pitchFamily="66" charset="0"/>
              <a:cs typeface="Arial" pitchFamily="34" charset="0"/>
            </a:endParaRPr>
          </a:p>
          <a:p>
            <a:pPr algn="ctr" fontAlgn="base">
              <a:spcBef>
                <a:spcPct val="0"/>
              </a:spcBef>
              <a:spcAft>
                <a:spcPct val="0"/>
              </a:spcAft>
            </a:pPr>
            <a:endParaRPr lang="en-US" altLang="en-US" dirty="0">
              <a:solidFill>
                <a:srgbClr val="7030A0"/>
              </a:solidFill>
              <a:latin typeface="Kristen ITC" panose="03050502040202030202" pitchFamily="66" charset="0"/>
              <a:cs typeface="Arial" pitchFamily="34" charset="0"/>
            </a:endParaRPr>
          </a:p>
          <a:p>
            <a:pPr algn="ctr" fontAlgn="base">
              <a:spcBef>
                <a:spcPct val="0"/>
              </a:spcBef>
              <a:spcAft>
                <a:spcPct val="0"/>
              </a:spcAft>
            </a:pPr>
            <a:endParaRPr lang="en-US" altLang="en-US" dirty="0">
              <a:solidFill>
                <a:srgbClr val="7030A0"/>
              </a:solidFill>
              <a:latin typeface="Kristen ITC" panose="03050502040202030202" pitchFamily="66" charset="0"/>
              <a:cs typeface="Arial" pitchFamily="34" charset="0"/>
            </a:endParaRPr>
          </a:p>
          <a:p>
            <a:pPr algn="ctr" fontAlgn="base">
              <a:spcBef>
                <a:spcPct val="0"/>
              </a:spcBef>
              <a:spcAft>
                <a:spcPct val="0"/>
              </a:spcAft>
            </a:pPr>
            <a:r>
              <a:rPr lang="en-US" altLang="en-US" dirty="0">
                <a:solidFill>
                  <a:srgbClr val="7030A0"/>
                </a:solidFill>
                <a:latin typeface="Kristen ITC" panose="03050502040202030202" pitchFamily="66" charset="0"/>
                <a:cs typeface="Arial" pitchFamily="34" charset="0"/>
              </a:rPr>
              <a:t>Mrs. Hamm and Mrs. Anna’s Newsletter</a:t>
            </a:r>
          </a:p>
          <a:p>
            <a:pPr algn="ctr" fontAlgn="base">
              <a:spcBef>
                <a:spcPct val="0"/>
              </a:spcBef>
              <a:spcAft>
                <a:spcPct val="0"/>
              </a:spcAft>
            </a:pPr>
            <a:r>
              <a:rPr lang="en-US" altLang="en-US" dirty="0">
                <a:solidFill>
                  <a:srgbClr val="7030A0"/>
                </a:solidFill>
                <a:latin typeface="Kristen ITC" panose="03050502040202030202" pitchFamily="66" charset="0"/>
                <a:cs typeface="Arial" pitchFamily="34" charset="0"/>
              </a:rPr>
              <a:t>February 3</a:t>
            </a:r>
            <a:r>
              <a:rPr lang="en-US" altLang="en-US" baseline="30000" dirty="0">
                <a:solidFill>
                  <a:srgbClr val="7030A0"/>
                </a:solidFill>
                <a:latin typeface="Kristen ITC" panose="03050502040202030202" pitchFamily="66" charset="0"/>
                <a:cs typeface="Arial" pitchFamily="34" charset="0"/>
              </a:rPr>
              <a:t>rd</a:t>
            </a:r>
            <a:r>
              <a:rPr lang="en-US" altLang="en-US" dirty="0">
                <a:solidFill>
                  <a:srgbClr val="7030A0"/>
                </a:solidFill>
                <a:latin typeface="Kristen ITC" panose="03050502040202030202" pitchFamily="66" charset="0"/>
                <a:cs typeface="Arial" pitchFamily="34" charset="0"/>
              </a:rPr>
              <a:t> – 7</a:t>
            </a:r>
            <a:r>
              <a:rPr lang="en-US" altLang="en-US" baseline="30000" dirty="0">
                <a:solidFill>
                  <a:srgbClr val="7030A0"/>
                </a:solidFill>
                <a:latin typeface="Kristen ITC" panose="03050502040202030202" pitchFamily="66" charset="0"/>
                <a:cs typeface="Arial" pitchFamily="34" charset="0"/>
              </a:rPr>
              <a:t>th</a:t>
            </a:r>
            <a:r>
              <a:rPr lang="en-US" altLang="en-US" dirty="0">
                <a:solidFill>
                  <a:srgbClr val="7030A0"/>
                </a:solidFill>
                <a:latin typeface="Kristen ITC" panose="03050502040202030202" pitchFamily="66" charset="0"/>
                <a:cs typeface="Arial" pitchFamily="34" charset="0"/>
              </a:rPr>
              <a:t>    </a:t>
            </a:r>
          </a:p>
          <a:p>
            <a:pPr algn="ctr" fontAlgn="base">
              <a:spcBef>
                <a:spcPct val="0"/>
              </a:spcBef>
              <a:spcAft>
                <a:spcPct val="0"/>
              </a:spcAft>
            </a:pPr>
            <a:r>
              <a:rPr lang="en-US" altLang="en-US" dirty="0">
                <a:solidFill>
                  <a:srgbClr val="7030A0"/>
                </a:solidFill>
                <a:latin typeface="Kristen ITC" panose="03050502040202030202" pitchFamily="66" charset="0"/>
                <a:cs typeface="Arial" pitchFamily="34" charset="0"/>
              </a:rPr>
              <a:t>                                                                       </a:t>
            </a:r>
          </a:p>
          <a:p>
            <a:pPr algn="ctr" fontAlgn="base">
              <a:spcBef>
                <a:spcPct val="0"/>
              </a:spcBef>
              <a:spcAft>
                <a:spcPct val="0"/>
              </a:spcAft>
            </a:pPr>
            <a:r>
              <a:rPr lang="en-US" altLang="en-US" dirty="0">
                <a:latin typeface="Kristen ITC" panose="03050502040202030202" pitchFamily="66" charset="0"/>
                <a:cs typeface="Arial" pitchFamily="34" charset="0"/>
              </a:rPr>
              <a:t> </a:t>
            </a:r>
          </a:p>
          <a:p>
            <a:pPr algn="ctr" fontAlgn="base">
              <a:spcBef>
                <a:spcPct val="0"/>
              </a:spcBef>
              <a:spcAft>
                <a:spcPct val="0"/>
              </a:spcAft>
            </a:pPr>
            <a:endParaRPr lang="en-US" altLang="en-US" dirty="0">
              <a:latin typeface="Kristen ITC" panose="03050502040202030202" pitchFamily="66" charset="0"/>
              <a:cs typeface="Arial" pitchFamily="34" charset="0"/>
            </a:endParaRPr>
          </a:p>
          <a:p>
            <a:pPr algn="ctr" fontAlgn="base">
              <a:spcBef>
                <a:spcPct val="0"/>
              </a:spcBef>
              <a:spcAft>
                <a:spcPct val="0"/>
              </a:spcAft>
            </a:pPr>
            <a:r>
              <a:rPr lang="en-US" altLang="en-US" dirty="0">
                <a:latin typeface="Kristen ITC" panose="03050502040202030202" pitchFamily="66" charset="0"/>
                <a:cs typeface="Arial" pitchFamily="34" charset="0"/>
              </a:rPr>
              <a:t> </a:t>
            </a:r>
          </a:p>
          <a:p>
            <a:pPr algn="ctr" fontAlgn="base">
              <a:spcBef>
                <a:spcPct val="0"/>
              </a:spcBef>
              <a:spcAft>
                <a:spcPct val="0"/>
              </a:spcAft>
            </a:pPr>
            <a:endParaRPr lang="en-US" altLang="en-US" sz="2700" dirty="0">
              <a:latin typeface="Kristen ITC" panose="03050502040202030202" pitchFamily="66" charset="0"/>
              <a:cs typeface="Arial" pitchFamily="34" charset="0"/>
            </a:endParaRPr>
          </a:p>
          <a:p>
            <a:pPr algn="ctr" fontAlgn="base">
              <a:spcBef>
                <a:spcPct val="0"/>
              </a:spcBef>
              <a:spcAft>
                <a:spcPct val="0"/>
              </a:spcAft>
            </a:pPr>
            <a:r>
              <a:rPr lang="en-US" altLang="en-US" sz="2700" dirty="0">
                <a:latin typeface="Kristen ITC" panose="03050502040202030202" pitchFamily="66" charset="0"/>
                <a:cs typeface="Arial" pitchFamily="34" charset="0"/>
              </a:rPr>
              <a:t> </a:t>
            </a:r>
            <a:endParaRPr lang="en-US" altLang="en-US" sz="700" dirty="0">
              <a:latin typeface="Kristen ITC" panose="03050502040202030202" pitchFamily="66" charset="0"/>
              <a:cs typeface="Arial" pitchFamily="34" charset="0"/>
            </a:endParaRPr>
          </a:p>
        </p:txBody>
      </p:sp>
      <p:sp>
        <p:nvSpPr>
          <p:cNvPr id="6" name="Text Box 2"/>
          <p:cNvSpPr txBox="1">
            <a:spLocks noChangeArrowheads="1"/>
          </p:cNvSpPr>
          <p:nvPr/>
        </p:nvSpPr>
        <p:spPr bwMode="auto">
          <a:xfrm>
            <a:off x="126450" y="1105797"/>
            <a:ext cx="7476192" cy="3085201"/>
          </a:xfrm>
          <a:prstGeom prst="rect">
            <a:avLst/>
          </a:prstGeom>
          <a:solidFill>
            <a:srgbClr val="FFFFFF"/>
          </a:solidFill>
          <a:ln w="28575">
            <a:solidFill>
              <a:srgbClr val="000000"/>
            </a:solidFill>
            <a:miter lim="800000"/>
            <a:headEnd/>
            <a:tailEnd/>
          </a:ln>
        </p:spPr>
        <p:txBody>
          <a:bodyPr vert="horz" wrap="square" lIns="101882" tIns="50941" rIns="101882" bIns="50941" numCol="1" anchor="t" anchorCtr="0" compatLnSpc="1">
            <a:prstTxWarp prst="textNoShape">
              <a:avLst/>
            </a:prstTxWarp>
          </a:bodyPr>
          <a:lstStyle/>
          <a:p>
            <a:pPr fontAlgn="base">
              <a:spcBef>
                <a:spcPct val="0"/>
              </a:spcBef>
              <a:spcAft>
                <a:spcPts val="1114"/>
              </a:spcAft>
            </a:pPr>
            <a:r>
              <a:rPr lang="en-US" altLang="en-US" sz="1050" dirty="0">
                <a:solidFill>
                  <a:srgbClr val="0070C0"/>
                </a:solidFill>
                <a:latin typeface="Comic Sans MS" panose="030F0702030302020204" pitchFamily="66" charset="0"/>
                <a:cs typeface="Arial" pitchFamily="34" charset="0"/>
                <a:sym typeface="Wingdings" panose="05000000000000000000" pitchFamily="2" charset="2"/>
              </a:rPr>
              <a:t>Dear Parents, </a:t>
            </a:r>
          </a:p>
          <a:p>
            <a:pPr fontAlgn="base">
              <a:spcBef>
                <a:spcPct val="0"/>
              </a:spcBef>
              <a:spcAft>
                <a:spcPts val="1114"/>
              </a:spcAft>
            </a:pPr>
            <a:r>
              <a:rPr lang="en-US" altLang="en-US" sz="1050" dirty="0">
                <a:solidFill>
                  <a:srgbClr val="0070C0"/>
                </a:solidFill>
                <a:latin typeface="Comic Sans MS" panose="030F0702030302020204" pitchFamily="66" charset="0"/>
                <a:cs typeface="Arial" pitchFamily="34" charset="0"/>
                <a:sym typeface="Wingdings" panose="05000000000000000000" pitchFamily="2" charset="2"/>
              </a:rPr>
              <a:t>	February 14</a:t>
            </a:r>
            <a:r>
              <a:rPr lang="en-US" altLang="en-US" sz="1050" baseline="30000" dirty="0">
                <a:solidFill>
                  <a:srgbClr val="0070C0"/>
                </a:solidFill>
                <a:latin typeface="Comic Sans MS" panose="030F0702030302020204" pitchFamily="66" charset="0"/>
                <a:cs typeface="Arial" pitchFamily="34" charset="0"/>
                <a:sym typeface="Wingdings" panose="05000000000000000000" pitchFamily="2" charset="2"/>
              </a:rPr>
              <a:t>th</a:t>
            </a:r>
            <a:r>
              <a:rPr lang="en-US" altLang="en-US" sz="1050" dirty="0">
                <a:solidFill>
                  <a:srgbClr val="0070C0"/>
                </a:solidFill>
                <a:latin typeface="Comic Sans MS" panose="030F0702030302020204" pitchFamily="66" charset="0"/>
                <a:cs typeface="Arial" pitchFamily="34" charset="0"/>
                <a:sym typeface="Wingdings" panose="05000000000000000000" pitchFamily="2" charset="2"/>
              </a:rPr>
              <a:t> will be coming soon.  We will not have a big Valentine’s Day party at school.   However, we will have a Valentine exchange in the afternoon on Friday, February 14</a:t>
            </a:r>
            <a:r>
              <a:rPr lang="en-US" altLang="en-US" sz="1050" baseline="30000" dirty="0">
                <a:solidFill>
                  <a:srgbClr val="0070C0"/>
                </a:solidFill>
                <a:latin typeface="Comic Sans MS" panose="030F0702030302020204" pitchFamily="66" charset="0"/>
                <a:cs typeface="Arial" pitchFamily="34" charset="0"/>
                <a:sym typeface="Wingdings" panose="05000000000000000000" pitchFamily="2" charset="2"/>
              </a:rPr>
              <a:t>th</a:t>
            </a:r>
            <a:r>
              <a:rPr lang="en-US" altLang="en-US" sz="1050" dirty="0">
                <a:solidFill>
                  <a:srgbClr val="0070C0"/>
                </a:solidFill>
                <a:latin typeface="Comic Sans MS" panose="030F0702030302020204" pitchFamily="66" charset="0"/>
                <a:cs typeface="Arial" pitchFamily="34" charset="0"/>
                <a:sym typeface="Wingdings" panose="05000000000000000000" pitchFamily="2" charset="2"/>
              </a:rPr>
              <a:t>.  Students will be allowed to bring in Valentine Cards to exchange with each other.  Please only list your child’s name in the from spot on the card.  If you’d like to bring small items or candy for the Valentine exchange that will be perfectly fine too.  We have 25 students. </a:t>
            </a:r>
          </a:p>
          <a:p>
            <a:pPr fontAlgn="base">
              <a:spcBef>
                <a:spcPct val="0"/>
              </a:spcBef>
              <a:spcAft>
                <a:spcPts val="1114"/>
              </a:spcAft>
            </a:pPr>
            <a:r>
              <a:rPr lang="en-US" altLang="en-US" sz="1050" dirty="0">
                <a:solidFill>
                  <a:srgbClr val="0070C0"/>
                </a:solidFill>
                <a:latin typeface="Comic Sans MS" panose="030F0702030302020204" pitchFamily="66" charset="0"/>
                <a:cs typeface="Arial" pitchFamily="34" charset="0"/>
                <a:sym typeface="Wingdings" panose="05000000000000000000" pitchFamily="2" charset="2"/>
              </a:rPr>
              <a:t>	 We will have a homework packet sent home this week.   It is due on Friday of this week.  The homework packet will include a practice comprehension sheet, math fluency practice, and handwriting paper to write their spelling words 3 times each.  On the handwriting paper </a:t>
            </a:r>
            <a:r>
              <a:rPr lang="en-US" altLang="en-US" sz="1050">
                <a:solidFill>
                  <a:srgbClr val="0070C0"/>
                </a:solidFill>
                <a:latin typeface="Comic Sans MS" panose="030F0702030302020204" pitchFamily="66" charset="0"/>
                <a:cs typeface="Arial" pitchFamily="34" charset="0"/>
                <a:sym typeface="Wingdings" panose="05000000000000000000" pitchFamily="2" charset="2"/>
              </a:rPr>
              <a:t>please have </a:t>
            </a:r>
            <a:r>
              <a:rPr lang="en-US" altLang="en-US" sz="1050" dirty="0">
                <a:solidFill>
                  <a:srgbClr val="0070C0"/>
                </a:solidFill>
                <a:latin typeface="Comic Sans MS" panose="030F0702030302020204" pitchFamily="66" charset="0"/>
                <a:cs typeface="Arial" pitchFamily="34" charset="0"/>
                <a:sym typeface="Wingdings" panose="05000000000000000000" pitchFamily="2" charset="2"/>
              </a:rPr>
              <a:t>your child number down the side of the paper as they write their spelling words 3 times each.   In addition to the homework packet, please have your child read at least 20 min a night to your or by their self.  Be sure to ask them questions about what they are reading.  You can use any book or RAZ kids too.  RAZ kids has questions attached to the book. Be sure that are studying their spelling words at home too. To practice math fluency, your child should use REFLEX online.  If two green lights are earned during then they will receive a treat on Friday along with a classroom.                       Sincerely,</a:t>
            </a:r>
          </a:p>
          <a:p>
            <a:pPr fontAlgn="base">
              <a:spcBef>
                <a:spcPct val="0"/>
              </a:spcBef>
              <a:spcAft>
                <a:spcPts val="1114"/>
              </a:spcAft>
            </a:pPr>
            <a:r>
              <a:rPr lang="en-US" altLang="en-US" sz="1050" dirty="0">
                <a:solidFill>
                  <a:srgbClr val="0070C0"/>
                </a:solidFill>
                <a:latin typeface="Comic Sans MS" panose="030F0702030302020204" pitchFamily="66" charset="0"/>
                <a:cs typeface="Arial" pitchFamily="34" charset="0"/>
                <a:sym typeface="Wingdings" panose="05000000000000000000" pitchFamily="2" charset="2"/>
              </a:rPr>
              <a:t>                                                                                                                                               April Hamm </a:t>
            </a:r>
          </a:p>
          <a:p>
            <a:pPr fontAlgn="base">
              <a:spcBef>
                <a:spcPct val="0"/>
              </a:spcBef>
              <a:spcAft>
                <a:spcPts val="1114"/>
              </a:spcAft>
            </a:pPr>
            <a:r>
              <a:rPr lang="en-US" altLang="en-US" sz="900" dirty="0">
                <a:solidFill>
                  <a:srgbClr val="FF0000"/>
                </a:solidFill>
                <a:latin typeface="Comic Sans MS" panose="030F0702030302020204" pitchFamily="66" charset="0"/>
                <a:cs typeface="Arial" pitchFamily="34" charset="0"/>
                <a:sym typeface="Wingdings" panose="05000000000000000000" pitchFamily="2" charset="2"/>
              </a:rPr>
              <a:t>							</a:t>
            </a:r>
          </a:p>
          <a:p>
            <a:pPr fontAlgn="base">
              <a:spcBef>
                <a:spcPct val="0"/>
              </a:spcBef>
              <a:spcAft>
                <a:spcPts val="1114"/>
              </a:spcAft>
            </a:pPr>
            <a:endParaRPr lang="en-US" altLang="en-US" sz="1200" dirty="0">
              <a:solidFill>
                <a:srgbClr val="FF0000"/>
              </a:solidFill>
              <a:latin typeface="Comic Sans MS" panose="030F0702030302020204" pitchFamily="66" charset="0"/>
              <a:cs typeface="Arial" pitchFamily="34" charset="0"/>
              <a:sym typeface="Wingdings" panose="05000000000000000000" pitchFamily="2" charset="2"/>
            </a:endParaRPr>
          </a:p>
          <a:p>
            <a:pPr fontAlgn="base">
              <a:spcBef>
                <a:spcPct val="0"/>
              </a:spcBef>
              <a:spcAft>
                <a:spcPts val="1114"/>
              </a:spcAft>
            </a:pPr>
            <a:r>
              <a:rPr lang="en-US" altLang="en-US" sz="1400" dirty="0">
                <a:solidFill>
                  <a:srgbClr val="FF0000"/>
                </a:solidFill>
                <a:latin typeface="Comic Sans MS" panose="030F0702030302020204" pitchFamily="66" charset="0"/>
                <a:cs typeface="Arial" pitchFamily="34" charset="0"/>
                <a:sym typeface="Wingdings" panose="05000000000000000000" pitchFamily="2" charset="2"/>
              </a:rPr>
              <a:t>                                                                   </a:t>
            </a:r>
          </a:p>
          <a:p>
            <a:pPr fontAlgn="base">
              <a:spcBef>
                <a:spcPct val="0"/>
              </a:spcBef>
              <a:spcAft>
                <a:spcPts val="1114"/>
              </a:spcAft>
            </a:pPr>
            <a:endParaRPr lang="en-US" altLang="en-US" sz="1200" dirty="0">
              <a:solidFill>
                <a:srgbClr val="FF0000"/>
              </a:solidFill>
              <a:latin typeface="Comic Sans MS" panose="030F0702030302020204" pitchFamily="66" charset="0"/>
              <a:cs typeface="Arial" pitchFamily="34" charset="0"/>
              <a:sym typeface="Wingdings" panose="05000000000000000000" pitchFamily="2" charset="2"/>
            </a:endParaRPr>
          </a:p>
          <a:p>
            <a:pPr fontAlgn="base">
              <a:spcBef>
                <a:spcPct val="0"/>
              </a:spcBef>
              <a:spcAft>
                <a:spcPts val="1114"/>
              </a:spcAft>
            </a:pPr>
            <a:r>
              <a:rPr lang="en-US" altLang="en-US" sz="1200" dirty="0">
                <a:solidFill>
                  <a:srgbClr val="FF0000"/>
                </a:solidFill>
                <a:latin typeface="Comic Sans MS" panose="030F0702030302020204" pitchFamily="66" charset="0"/>
                <a:cs typeface="Arial" pitchFamily="34" charset="0"/>
                <a:sym typeface="Wingdings" panose="05000000000000000000" pitchFamily="2" charset="2"/>
              </a:rPr>
              <a:t>  </a:t>
            </a:r>
          </a:p>
          <a:p>
            <a:pPr fontAlgn="base">
              <a:spcBef>
                <a:spcPct val="0"/>
              </a:spcBef>
              <a:spcAft>
                <a:spcPts val="1114"/>
              </a:spcAft>
            </a:pPr>
            <a:endParaRPr lang="en-US" altLang="en-US" sz="1100" dirty="0">
              <a:solidFill>
                <a:srgbClr val="FF0000"/>
              </a:solidFill>
              <a:latin typeface="Comic Sans MS" panose="030F0702030302020204" pitchFamily="66" charset="0"/>
              <a:cs typeface="Arial" pitchFamily="34" charset="0"/>
              <a:sym typeface="Wingdings" panose="05000000000000000000" pitchFamily="2" charset="2"/>
            </a:endParaRPr>
          </a:p>
          <a:p>
            <a:pPr fontAlgn="base">
              <a:spcBef>
                <a:spcPct val="0"/>
              </a:spcBef>
              <a:spcAft>
                <a:spcPts val="1114"/>
              </a:spcAft>
            </a:pPr>
            <a:r>
              <a:rPr lang="en-US" altLang="en-US" sz="1100" dirty="0">
                <a:solidFill>
                  <a:srgbClr val="FF0000"/>
                </a:solidFill>
                <a:latin typeface="Comic Sans MS" panose="030F0702030302020204" pitchFamily="66" charset="0"/>
                <a:cs typeface="Arial" pitchFamily="34" charset="0"/>
                <a:sym typeface="Wingdings" panose="05000000000000000000" pitchFamily="2" charset="2"/>
              </a:rPr>
              <a:t> </a:t>
            </a:r>
          </a:p>
          <a:p>
            <a:pPr fontAlgn="base">
              <a:spcBef>
                <a:spcPct val="0"/>
              </a:spcBef>
              <a:spcAft>
                <a:spcPts val="1114"/>
              </a:spcAft>
            </a:pPr>
            <a:r>
              <a:rPr lang="en-US" altLang="en-US" sz="1100" dirty="0">
                <a:solidFill>
                  <a:srgbClr val="FF0000"/>
                </a:solidFill>
                <a:latin typeface="Comic Sans MS" panose="030F0702030302020204" pitchFamily="66" charset="0"/>
                <a:cs typeface="Arial" pitchFamily="34" charset="0"/>
                <a:sym typeface="Wingdings" panose="05000000000000000000" pitchFamily="2" charset="2"/>
              </a:rPr>
              <a:t> 	</a:t>
            </a:r>
          </a:p>
          <a:p>
            <a:pPr fontAlgn="base">
              <a:spcBef>
                <a:spcPct val="0"/>
              </a:spcBef>
              <a:spcAft>
                <a:spcPts val="1114"/>
              </a:spcAft>
            </a:pPr>
            <a:r>
              <a:rPr lang="en-US" altLang="en-US" sz="1100" dirty="0">
                <a:latin typeface="Comic Sans MS" panose="030F0702030302020204" pitchFamily="66" charset="0"/>
                <a:cs typeface="Arial" pitchFamily="34" charset="0"/>
                <a:sym typeface="Wingdings" panose="05000000000000000000" pitchFamily="2" charset="2"/>
              </a:rPr>
              <a:t>	</a:t>
            </a:r>
            <a:r>
              <a:rPr lang="en-US" altLang="en-US" sz="1100" dirty="0">
                <a:solidFill>
                  <a:schemeClr val="accent4">
                    <a:lumMod val="75000"/>
                  </a:schemeClr>
                </a:solidFill>
                <a:latin typeface="Comic Sans MS" panose="030F0702030302020204" pitchFamily="66" charset="0"/>
                <a:cs typeface="Arial" pitchFamily="34" charset="0"/>
                <a:sym typeface="Wingdings" panose="05000000000000000000" pitchFamily="2" charset="2"/>
              </a:rPr>
              <a:t>                                                                                         </a:t>
            </a:r>
            <a:endParaRPr lang="en-US" altLang="en-US" sz="1100" dirty="0">
              <a:solidFill>
                <a:srgbClr val="FF0000"/>
              </a:solidFill>
              <a:latin typeface="Comic Sans MS" panose="030F0702030302020204" pitchFamily="66" charset="0"/>
              <a:cs typeface="Arial" pitchFamily="34" charset="0"/>
              <a:sym typeface="Wingdings" panose="05000000000000000000" pitchFamily="2" charset="2"/>
            </a:endParaRPr>
          </a:p>
          <a:p>
            <a:pPr fontAlgn="base">
              <a:spcBef>
                <a:spcPct val="0"/>
              </a:spcBef>
              <a:spcAft>
                <a:spcPts val="1114"/>
              </a:spcAft>
            </a:pPr>
            <a:endParaRPr lang="en-US" altLang="en-US" sz="1100" dirty="0">
              <a:solidFill>
                <a:srgbClr val="00B050"/>
              </a:solidFill>
              <a:latin typeface="Comic Sans MS" panose="030F0702030302020204" pitchFamily="66" charset="0"/>
              <a:cs typeface="Arial" pitchFamily="34" charset="0"/>
              <a:sym typeface="Wingdings" panose="05000000000000000000" pitchFamily="2" charset="2"/>
            </a:endParaRPr>
          </a:p>
          <a:p>
            <a:pPr fontAlgn="base">
              <a:spcBef>
                <a:spcPct val="0"/>
              </a:spcBef>
              <a:spcAft>
                <a:spcPts val="1114"/>
              </a:spcAft>
            </a:pPr>
            <a:r>
              <a:rPr lang="en-US" altLang="en-US" sz="1100" dirty="0">
                <a:solidFill>
                  <a:srgbClr val="00B050"/>
                </a:solidFill>
                <a:latin typeface="Comic Sans MS" panose="030F0702030302020204" pitchFamily="66" charset="0"/>
                <a:cs typeface="Arial" pitchFamily="34" charset="0"/>
                <a:sym typeface="Wingdings" panose="05000000000000000000" pitchFamily="2" charset="2"/>
              </a:rPr>
              <a:t>	</a:t>
            </a:r>
            <a:endParaRPr lang="en-US" altLang="en-US" sz="1100" dirty="0">
              <a:solidFill>
                <a:srgbClr val="FF0000"/>
              </a:solidFill>
              <a:latin typeface="Comic Sans MS" panose="030F0702030302020204" pitchFamily="66" charset="0"/>
              <a:cs typeface="Arial" pitchFamily="34" charset="0"/>
              <a:sym typeface="Wingdings" panose="05000000000000000000" pitchFamily="2" charset="2"/>
            </a:endParaRPr>
          </a:p>
          <a:p>
            <a:pPr fontAlgn="base">
              <a:spcBef>
                <a:spcPct val="0"/>
              </a:spcBef>
              <a:spcAft>
                <a:spcPts val="1114"/>
              </a:spcAft>
            </a:pPr>
            <a:r>
              <a:rPr lang="en-US" altLang="en-US" sz="1100" dirty="0">
                <a:solidFill>
                  <a:schemeClr val="accent3"/>
                </a:solidFill>
                <a:latin typeface="Comic Sans MS" panose="030F0702030302020204" pitchFamily="66" charset="0"/>
                <a:cs typeface="Arial" pitchFamily="34" charset="0"/>
                <a:sym typeface="Wingdings" panose="05000000000000000000" pitchFamily="2" charset="2"/>
              </a:rPr>
              <a:t>.</a:t>
            </a:r>
          </a:p>
          <a:p>
            <a:pPr fontAlgn="base">
              <a:spcBef>
                <a:spcPct val="0"/>
              </a:spcBef>
              <a:spcAft>
                <a:spcPts val="1114"/>
              </a:spcAft>
            </a:pPr>
            <a:r>
              <a:rPr lang="en-US" altLang="en-US" sz="1100" dirty="0">
                <a:solidFill>
                  <a:schemeClr val="accent2">
                    <a:lumMod val="75000"/>
                  </a:schemeClr>
                </a:solidFill>
                <a:latin typeface="Comic Sans MS" panose="030F0702030302020204" pitchFamily="66" charset="0"/>
                <a:cs typeface="Arial" pitchFamily="34" charset="0"/>
                <a:sym typeface="Wingdings" panose="05000000000000000000" pitchFamily="2" charset="2"/>
              </a:rPr>
              <a:t>	</a:t>
            </a:r>
          </a:p>
          <a:p>
            <a:pPr fontAlgn="base">
              <a:spcBef>
                <a:spcPct val="0"/>
              </a:spcBef>
              <a:spcAft>
                <a:spcPts val="1114"/>
              </a:spcAft>
            </a:pPr>
            <a:r>
              <a:rPr lang="en-US" altLang="en-US" sz="1100" dirty="0">
                <a:solidFill>
                  <a:schemeClr val="accent2">
                    <a:lumMod val="75000"/>
                  </a:schemeClr>
                </a:solidFill>
                <a:latin typeface="Comic Sans MS" panose="030F0702030302020204" pitchFamily="66" charset="0"/>
                <a:cs typeface="Arial" pitchFamily="34" charset="0"/>
                <a:sym typeface="Wingdings" panose="05000000000000000000" pitchFamily="2" charset="2"/>
              </a:rPr>
              <a:t>	</a:t>
            </a:r>
            <a:endParaRPr lang="en-US" altLang="en-US" sz="1100" dirty="0">
              <a:solidFill>
                <a:srgbClr val="C00000"/>
              </a:solidFill>
              <a:latin typeface="Comic Sans MS" panose="030F0702030302020204" pitchFamily="66" charset="0"/>
              <a:cs typeface="Arial" pitchFamily="34" charset="0"/>
              <a:sym typeface="Wingdings" panose="05000000000000000000" pitchFamily="2" charset="2"/>
            </a:endParaRPr>
          </a:p>
          <a:p>
            <a:pPr fontAlgn="base">
              <a:spcBef>
                <a:spcPct val="0"/>
              </a:spcBef>
              <a:spcAft>
                <a:spcPts val="1114"/>
              </a:spcAft>
            </a:pPr>
            <a:r>
              <a:rPr lang="en-US" altLang="en-US" sz="1100" dirty="0">
                <a:latin typeface="Comic Sans MS" panose="030F0702030302020204" pitchFamily="66" charset="0"/>
                <a:cs typeface="Arial" pitchFamily="34" charset="0"/>
                <a:sym typeface="Wingdings" panose="05000000000000000000" pitchFamily="2" charset="2"/>
              </a:rPr>
              <a:t>	</a:t>
            </a:r>
            <a:endParaRPr lang="en-US" altLang="en-US" sz="1100" dirty="0">
              <a:solidFill>
                <a:srgbClr val="C00000"/>
              </a:solidFill>
              <a:latin typeface="Comic Sans MS" panose="030F0702030302020204" pitchFamily="66" charset="0"/>
              <a:cs typeface="Arial" pitchFamily="34" charset="0"/>
              <a:sym typeface="Wingdings" panose="05000000000000000000" pitchFamily="2" charset="2"/>
            </a:endParaRPr>
          </a:p>
          <a:p>
            <a:pPr fontAlgn="base">
              <a:spcBef>
                <a:spcPct val="0"/>
              </a:spcBef>
              <a:spcAft>
                <a:spcPts val="1114"/>
              </a:spcAft>
            </a:pPr>
            <a:endParaRPr lang="en-US" altLang="en-US" baseline="30000" dirty="0">
              <a:latin typeface="Comic Sans MS" panose="030F0702030302020204" pitchFamily="66" charset="0"/>
              <a:cs typeface="Arial" pitchFamily="34" charset="0"/>
              <a:sym typeface="Wingdings" panose="05000000000000000000" pitchFamily="2" charset="2"/>
            </a:endParaRPr>
          </a:p>
          <a:p>
            <a:pPr fontAlgn="base">
              <a:spcBef>
                <a:spcPct val="0"/>
              </a:spcBef>
              <a:spcAft>
                <a:spcPts val="1114"/>
              </a:spcAft>
            </a:pPr>
            <a:r>
              <a:rPr lang="en-US" altLang="en-US" sz="1200" baseline="30000" dirty="0">
                <a:latin typeface="Comic Sans MS" panose="030F0702030302020204" pitchFamily="66" charset="0"/>
                <a:cs typeface="Arial" pitchFamily="34" charset="0"/>
                <a:sym typeface="Wingdings" panose="05000000000000000000" pitchFamily="2" charset="2"/>
              </a:rPr>
              <a:t>                                                                                                                                                                     </a:t>
            </a:r>
            <a:r>
              <a:rPr lang="en-US" altLang="en-US" sz="1200" dirty="0">
                <a:latin typeface="Comic Sans MS" panose="030F0702030302020204" pitchFamily="66" charset="0"/>
                <a:cs typeface="Arial" pitchFamily="34" charset="0"/>
                <a:sym typeface="Wingdings" panose="05000000000000000000" pitchFamily="2" charset="2"/>
              </a:rPr>
              <a:t> </a:t>
            </a:r>
            <a:r>
              <a:rPr lang="en-US" altLang="en-US" sz="1400" dirty="0">
                <a:latin typeface="Century Gothic" panose="020B0502020202020204" pitchFamily="34" charset="0"/>
                <a:cs typeface="Arial" pitchFamily="34" charset="0"/>
                <a:sym typeface="Wingdings" panose="05000000000000000000" pitchFamily="2" charset="2"/>
              </a:rPr>
              <a:t>                                                                                   </a:t>
            </a:r>
          </a:p>
          <a:p>
            <a:pPr fontAlgn="base">
              <a:spcBef>
                <a:spcPct val="0"/>
              </a:spcBef>
              <a:spcAft>
                <a:spcPts val="1114"/>
              </a:spcAft>
            </a:pPr>
            <a:endParaRPr lang="en-US" altLang="en-US" sz="1400" dirty="0">
              <a:latin typeface="Century Gothic" panose="020B0502020202020204" pitchFamily="34" charset="0"/>
              <a:cs typeface="Arial" pitchFamily="34" charset="0"/>
              <a:sym typeface="Wingdings" panose="05000000000000000000" pitchFamily="2" charset="2"/>
            </a:endParaRPr>
          </a:p>
          <a:p>
            <a:pPr fontAlgn="base">
              <a:spcBef>
                <a:spcPct val="0"/>
              </a:spcBef>
              <a:spcAft>
                <a:spcPts val="1114"/>
              </a:spcAft>
            </a:pPr>
            <a:endParaRPr lang="en-US" altLang="en-US" sz="1400" dirty="0">
              <a:latin typeface="Century Gothic" panose="020B0502020202020204" pitchFamily="34" charset="0"/>
              <a:cs typeface="Arial" pitchFamily="34" charset="0"/>
              <a:sym typeface="Wingdings" panose="05000000000000000000" pitchFamily="2" charset="2"/>
            </a:endParaRPr>
          </a:p>
          <a:p>
            <a:pPr fontAlgn="base">
              <a:spcBef>
                <a:spcPct val="0"/>
              </a:spcBef>
              <a:spcAft>
                <a:spcPts val="1114"/>
              </a:spcAft>
            </a:pPr>
            <a:r>
              <a:rPr lang="en-US" altLang="en-US" sz="1400" dirty="0">
                <a:latin typeface="Century Gothic" panose="020B0502020202020204" pitchFamily="34" charset="0"/>
                <a:cs typeface="Arial" pitchFamily="34" charset="0"/>
                <a:sym typeface="Wingdings" panose="05000000000000000000" pitchFamily="2" charset="2"/>
              </a:rPr>
              <a:t>                                                                 e f</a:t>
            </a:r>
          </a:p>
        </p:txBody>
      </p:sp>
      <p:sp>
        <p:nvSpPr>
          <p:cNvPr id="8" name="Text Box 7"/>
          <p:cNvSpPr txBox="1">
            <a:spLocks noChangeArrowheads="1"/>
          </p:cNvSpPr>
          <p:nvPr/>
        </p:nvSpPr>
        <p:spPr bwMode="auto">
          <a:xfrm>
            <a:off x="125689" y="4198920"/>
            <a:ext cx="2774186" cy="4487880"/>
          </a:xfrm>
          <a:prstGeom prst="rect">
            <a:avLst/>
          </a:prstGeom>
          <a:solidFill>
            <a:srgbClr val="FFFFFF"/>
          </a:solidFill>
          <a:ln w="28575">
            <a:solidFill>
              <a:srgbClr val="000000"/>
            </a:solidFill>
            <a:miter lim="800000"/>
            <a:headEnd/>
            <a:tailEnd/>
          </a:ln>
        </p:spPr>
        <p:txBody>
          <a:bodyPr vert="horz" wrap="square" lIns="101882" tIns="50941" rIns="101882" bIns="50941" numCol="1" anchor="t" anchorCtr="0" compatLnSpc="1">
            <a:prstTxWarp prst="textNoShape">
              <a:avLst/>
            </a:prstTxWarp>
          </a:bodyPr>
          <a:lstStyle/>
          <a:p>
            <a:pPr fontAlgn="base">
              <a:spcBef>
                <a:spcPct val="0"/>
              </a:spcBef>
              <a:spcAft>
                <a:spcPct val="0"/>
              </a:spcAft>
            </a:pPr>
            <a:r>
              <a:rPr lang="en-US" altLang="en-US" sz="800" dirty="0">
                <a:solidFill>
                  <a:srgbClr val="FF0000"/>
                </a:solidFill>
                <a:latin typeface="Comic Sans MS" panose="030F0702030302020204" pitchFamily="66" charset="0"/>
                <a:cs typeface="Arial" pitchFamily="34" charset="0"/>
              </a:rPr>
              <a:t> </a:t>
            </a:r>
            <a:r>
              <a:rPr lang="en-US" altLang="en-US" sz="1000" dirty="0">
                <a:solidFill>
                  <a:srgbClr val="FF0000"/>
                </a:solidFill>
                <a:latin typeface="Comic Sans MS" panose="030F0702030302020204" pitchFamily="66" charset="0"/>
                <a:cs typeface="Arial" pitchFamily="34" charset="0"/>
              </a:rPr>
              <a:t>Math –    This week we will continue to </a:t>
            </a:r>
            <a:r>
              <a:rPr lang="en-US" altLang="en-US" sz="1000" dirty="0" err="1">
                <a:solidFill>
                  <a:srgbClr val="FF0000"/>
                </a:solidFill>
                <a:latin typeface="Comic Sans MS" panose="030F0702030302020204" pitchFamily="66" charset="0"/>
                <a:cs typeface="Arial" pitchFamily="34" charset="0"/>
              </a:rPr>
              <a:t>wwor</a:t>
            </a:r>
            <a:r>
              <a:rPr lang="en-US" altLang="en-US" sz="1000" dirty="0">
                <a:solidFill>
                  <a:srgbClr val="FF0000"/>
                </a:solidFill>
                <a:latin typeface="Comic Sans MS" panose="030F0702030302020204" pitchFamily="66" charset="0"/>
                <a:cs typeface="Arial" pitchFamily="34" charset="0"/>
              </a:rPr>
              <a:t> on place value.  We will add and subtract 10 to numbers.  We will also compare numbers using greater than, less than, and equal to signs. (&lt;,&gt; or =) </a:t>
            </a:r>
            <a:r>
              <a:rPr lang="en-US" altLang="en-US" sz="1000" b="1" u="sng" dirty="0">
                <a:solidFill>
                  <a:srgbClr val="FF0000"/>
                </a:solidFill>
                <a:latin typeface="Comic Sans MS" panose="030F0702030302020204" pitchFamily="66" charset="0"/>
                <a:cs typeface="Arial" pitchFamily="34" charset="0"/>
              </a:rPr>
              <a:t>   </a:t>
            </a:r>
          </a:p>
          <a:p>
            <a:pPr fontAlgn="base">
              <a:spcBef>
                <a:spcPct val="0"/>
              </a:spcBef>
              <a:spcAft>
                <a:spcPct val="0"/>
              </a:spcAft>
            </a:pPr>
            <a:endParaRPr lang="en-US" altLang="en-US" sz="1000" dirty="0">
              <a:solidFill>
                <a:srgbClr val="FF0000"/>
              </a:solidFill>
              <a:latin typeface="Comic Sans MS" panose="030F0702030302020204" pitchFamily="66" charset="0"/>
              <a:cs typeface="Arial" pitchFamily="34" charset="0"/>
            </a:endParaRPr>
          </a:p>
          <a:p>
            <a:pPr fontAlgn="base">
              <a:spcBef>
                <a:spcPct val="0"/>
              </a:spcBef>
              <a:spcAft>
                <a:spcPct val="0"/>
              </a:spcAft>
            </a:pPr>
            <a:r>
              <a:rPr lang="en-US" altLang="en-US" sz="1000" dirty="0">
                <a:solidFill>
                  <a:srgbClr val="FF0000"/>
                </a:solidFill>
                <a:latin typeface="Comic Sans MS" panose="030F0702030302020204" pitchFamily="66" charset="0"/>
                <a:cs typeface="Arial" pitchFamily="34" charset="0"/>
              </a:rPr>
              <a:t>Reading –  This week we will be reading, </a:t>
            </a:r>
            <a:r>
              <a:rPr lang="en-US" altLang="en-US" sz="1000" u="sng" dirty="0">
                <a:solidFill>
                  <a:srgbClr val="FF0000"/>
                </a:solidFill>
                <a:latin typeface="Comic Sans MS" panose="030F0702030302020204" pitchFamily="66" charset="0"/>
                <a:cs typeface="Arial" pitchFamily="34" charset="0"/>
              </a:rPr>
              <a:t>Using Our Senses.  </a:t>
            </a:r>
            <a:r>
              <a:rPr lang="en-US" altLang="en-US" sz="1000" dirty="0">
                <a:solidFill>
                  <a:srgbClr val="FF0000"/>
                </a:solidFill>
                <a:latin typeface="Comic Sans MS" panose="030F0702030302020204" pitchFamily="66" charset="0"/>
                <a:cs typeface="Arial" pitchFamily="34" charset="0"/>
              </a:rPr>
              <a:t>We will discuss our wonderings and how to make connections between two different text. We will also make predictions and visualizations this week.   We will continue to read biographies throughout the month of February.   </a:t>
            </a:r>
            <a:endParaRPr lang="en-US" altLang="en-US" sz="1000" u="sng" dirty="0">
              <a:solidFill>
                <a:srgbClr val="FF0000"/>
              </a:solidFill>
              <a:latin typeface="Comic Sans MS" panose="030F0702030302020204" pitchFamily="66" charset="0"/>
              <a:cs typeface="Arial" pitchFamily="34" charset="0"/>
            </a:endParaRPr>
          </a:p>
          <a:p>
            <a:pPr fontAlgn="base">
              <a:spcBef>
                <a:spcPct val="0"/>
              </a:spcBef>
              <a:spcAft>
                <a:spcPct val="0"/>
              </a:spcAft>
            </a:pPr>
            <a:endParaRPr lang="en-US" altLang="en-US" sz="1000" u="sng" dirty="0">
              <a:solidFill>
                <a:srgbClr val="FF0000"/>
              </a:solidFill>
              <a:latin typeface="Comic Sans MS" panose="030F0702030302020204" pitchFamily="66" charset="0"/>
              <a:cs typeface="Arial" pitchFamily="34" charset="0"/>
            </a:endParaRPr>
          </a:p>
          <a:p>
            <a:pPr fontAlgn="base">
              <a:spcBef>
                <a:spcPct val="0"/>
              </a:spcBef>
              <a:spcAft>
                <a:spcPct val="0"/>
              </a:spcAft>
            </a:pPr>
            <a:r>
              <a:rPr lang="en-US" altLang="en-US" sz="1000" dirty="0">
                <a:solidFill>
                  <a:srgbClr val="FF0000"/>
                </a:solidFill>
                <a:latin typeface="Comic Sans MS" panose="030F0702030302020204" pitchFamily="66" charset="0"/>
                <a:cs typeface="Arial" pitchFamily="34" charset="0"/>
              </a:rPr>
              <a:t>Writing –   This week we will continue to read nonfiction books to help generate ideas for informational writing.  They will use a graphic organizer to help for their paragraph.  </a:t>
            </a:r>
          </a:p>
          <a:p>
            <a:pPr fontAlgn="base">
              <a:spcBef>
                <a:spcPct val="0"/>
              </a:spcBef>
              <a:spcAft>
                <a:spcPct val="0"/>
              </a:spcAft>
            </a:pPr>
            <a:endParaRPr lang="en-US" altLang="en-US" sz="1000" dirty="0">
              <a:solidFill>
                <a:srgbClr val="FF0000"/>
              </a:solidFill>
              <a:latin typeface="Comic Sans MS" panose="030F0702030302020204" pitchFamily="66" charset="0"/>
              <a:cs typeface="Arial" pitchFamily="34" charset="0"/>
            </a:endParaRPr>
          </a:p>
          <a:p>
            <a:pPr fontAlgn="base">
              <a:spcBef>
                <a:spcPct val="0"/>
              </a:spcBef>
              <a:spcAft>
                <a:spcPct val="0"/>
              </a:spcAft>
            </a:pPr>
            <a:r>
              <a:rPr lang="en-US" altLang="en-US" sz="1000" dirty="0">
                <a:solidFill>
                  <a:srgbClr val="FF0000"/>
                </a:solidFill>
                <a:latin typeface="Comic Sans MS" panose="030F0702030302020204" pitchFamily="66" charset="0"/>
                <a:cs typeface="Arial" pitchFamily="34" charset="0"/>
              </a:rPr>
              <a:t>Grammar:    This week we will learn about using commas in a series and in dates.  A test about commas this Friday. </a:t>
            </a:r>
          </a:p>
          <a:p>
            <a:pPr fontAlgn="base">
              <a:spcBef>
                <a:spcPct val="0"/>
              </a:spcBef>
              <a:spcAft>
                <a:spcPct val="0"/>
              </a:spcAft>
            </a:pPr>
            <a:r>
              <a:rPr lang="en-US" altLang="en-US" sz="1200" b="1" i="1" u="sng" dirty="0">
                <a:solidFill>
                  <a:srgbClr val="FF0000"/>
                </a:solidFill>
                <a:latin typeface="AbcTeacher" pitchFamily="2" charset="0"/>
                <a:cs typeface="Arial" pitchFamily="34" charset="0"/>
              </a:rPr>
              <a:t>Example:  </a:t>
            </a:r>
            <a:r>
              <a:rPr lang="en-US" altLang="en-US" sz="1200" b="1" dirty="0">
                <a:solidFill>
                  <a:srgbClr val="FF0000"/>
                </a:solidFill>
                <a:latin typeface="AbcTeacher" pitchFamily="2" charset="0"/>
                <a:cs typeface="Arial" pitchFamily="34" charset="0"/>
              </a:rPr>
              <a:t>My favorite animals are penguins, dolphins, and turtles. </a:t>
            </a:r>
          </a:p>
          <a:p>
            <a:pPr fontAlgn="base">
              <a:spcBef>
                <a:spcPct val="0"/>
              </a:spcBef>
              <a:spcAft>
                <a:spcPct val="0"/>
              </a:spcAft>
            </a:pPr>
            <a:r>
              <a:rPr lang="en-US" altLang="en-US" sz="1200" b="1" dirty="0">
                <a:solidFill>
                  <a:srgbClr val="FF0000"/>
                </a:solidFill>
                <a:latin typeface="AbcTeacher" pitchFamily="2" charset="0"/>
                <a:cs typeface="Arial" pitchFamily="34" charset="0"/>
              </a:rPr>
              <a:t>Today is Friday, February 7, 2020. </a:t>
            </a:r>
          </a:p>
          <a:p>
            <a:pPr fontAlgn="base">
              <a:spcBef>
                <a:spcPct val="0"/>
              </a:spcBef>
              <a:spcAft>
                <a:spcPct val="0"/>
              </a:spcAft>
            </a:pPr>
            <a:endParaRPr lang="en-US" altLang="en-US" sz="1000" dirty="0">
              <a:solidFill>
                <a:srgbClr val="FF0000"/>
              </a:solidFill>
              <a:latin typeface="AbcTeacher" pitchFamily="2" charset="0"/>
              <a:cs typeface="Arial" pitchFamily="34" charset="0"/>
            </a:endParaRPr>
          </a:p>
          <a:p>
            <a:pPr fontAlgn="base">
              <a:spcBef>
                <a:spcPct val="0"/>
              </a:spcBef>
              <a:spcAft>
                <a:spcPct val="0"/>
              </a:spcAft>
            </a:pPr>
            <a:endParaRPr lang="en-US" altLang="en-US" sz="1000" dirty="0">
              <a:solidFill>
                <a:srgbClr val="FF0000"/>
              </a:solidFill>
              <a:latin typeface="AbcTeacher" pitchFamily="2" charset="0"/>
              <a:cs typeface="Arial" pitchFamily="34" charset="0"/>
            </a:endParaRPr>
          </a:p>
          <a:p>
            <a:pPr fontAlgn="base">
              <a:spcBef>
                <a:spcPct val="0"/>
              </a:spcBef>
              <a:spcAft>
                <a:spcPct val="0"/>
              </a:spcAft>
            </a:pPr>
            <a:endParaRPr lang="en-US" altLang="en-US" sz="1000" u="sng" dirty="0">
              <a:solidFill>
                <a:schemeClr val="tx1">
                  <a:lumMod val="95000"/>
                  <a:lumOff val="5000"/>
                </a:schemeClr>
              </a:solidFill>
              <a:latin typeface="AbcTeacher" pitchFamily="2" charset="0"/>
              <a:cs typeface="Arial" pitchFamily="34" charset="0"/>
            </a:endParaRPr>
          </a:p>
          <a:p>
            <a:pPr fontAlgn="base">
              <a:spcBef>
                <a:spcPct val="0"/>
              </a:spcBef>
              <a:spcAft>
                <a:spcPct val="0"/>
              </a:spcAft>
            </a:pPr>
            <a:endParaRPr lang="en-US" altLang="en-US" sz="1000" dirty="0">
              <a:solidFill>
                <a:srgbClr val="FF0000"/>
              </a:solidFill>
              <a:latin typeface="AbcTeacher" pitchFamily="2" charset="0"/>
              <a:cs typeface="Arial" pitchFamily="34" charset="0"/>
            </a:endParaRPr>
          </a:p>
          <a:p>
            <a:pPr fontAlgn="base">
              <a:spcBef>
                <a:spcPct val="0"/>
              </a:spcBef>
              <a:spcAft>
                <a:spcPct val="0"/>
              </a:spcAft>
            </a:pPr>
            <a:endParaRPr lang="en-US" altLang="en-US" sz="1000" dirty="0">
              <a:solidFill>
                <a:srgbClr val="FF0000"/>
              </a:solidFill>
              <a:latin typeface="AbcTeacher" pitchFamily="2" charset="0"/>
              <a:cs typeface="Arial" pitchFamily="34" charset="0"/>
            </a:endParaRPr>
          </a:p>
          <a:p>
            <a:pPr fontAlgn="base">
              <a:spcBef>
                <a:spcPct val="0"/>
              </a:spcBef>
              <a:spcAft>
                <a:spcPct val="0"/>
              </a:spcAft>
            </a:pPr>
            <a:endParaRPr lang="en-US" altLang="en-US" sz="1000" dirty="0">
              <a:solidFill>
                <a:srgbClr val="FF0000"/>
              </a:solidFill>
              <a:latin typeface="AbcTeacher" pitchFamily="2" charset="0"/>
              <a:cs typeface="Arial" pitchFamily="34" charset="0"/>
            </a:endParaRPr>
          </a:p>
          <a:p>
            <a:pPr fontAlgn="base">
              <a:spcBef>
                <a:spcPct val="0"/>
              </a:spcBef>
              <a:spcAft>
                <a:spcPct val="0"/>
              </a:spcAft>
            </a:pPr>
            <a:endParaRPr lang="en-US" altLang="en-US" sz="800" dirty="0">
              <a:solidFill>
                <a:srgbClr val="FF0000"/>
              </a:solidFill>
              <a:latin typeface="AbcTeacher" pitchFamily="2" charset="0"/>
              <a:cs typeface="Arial" pitchFamily="34" charset="0"/>
            </a:endParaRPr>
          </a:p>
          <a:p>
            <a:pPr fontAlgn="base">
              <a:spcBef>
                <a:spcPct val="0"/>
              </a:spcBef>
              <a:spcAft>
                <a:spcPct val="0"/>
              </a:spcAft>
            </a:pPr>
            <a:r>
              <a:rPr lang="en-US" altLang="en-US" sz="900" dirty="0">
                <a:latin typeface="AbcTeacher" pitchFamily="2" charset="0"/>
                <a:cs typeface="Arial" pitchFamily="34" charset="0"/>
              </a:rPr>
              <a:t> </a:t>
            </a:r>
          </a:p>
          <a:p>
            <a:pPr fontAlgn="base">
              <a:spcBef>
                <a:spcPct val="0"/>
              </a:spcBef>
              <a:spcAft>
                <a:spcPct val="0"/>
              </a:spcAft>
            </a:pPr>
            <a:endParaRPr lang="en-US" altLang="en-US" sz="1700" dirty="0">
              <a:latin typeface="AbcTeacher" pitchFamily="2" charset="0"/>
              <a:cs typeface="Arial" pitchFamily="34" charset="0"/>
            </a:endParaRPr>
          </a:p>
          <a:p>
            <a:pPr fontAlgn="base">
              <a:spcBef>
                <a:spcPct val="0"/>
              </a:spcBef>
              <a:spcAft>
                <a:spcPct val="0"/>
              </a:spcAft>
            </a:pPr>
            <a:endParaRPr lang="en-US" altLang="en-US" sz="1700" dirty="0">
              <a:latin typeface="AbcTeacher" pitchFamily="2" charset="0"/>
              <a:cs typeface="Arial" pitchFamily="34" charset="0"/>
            </a:endParaRPr>
          </a:p>
          <a:p>
            <a:pPr fontAlgn="base">
              <a:spcBef>
                <a:spcPct val="0"/>
              </a:spcBef>
              <a:spcAft>
                <a:spcPct val="0"/>
              </a:spcAft>
            </a:pPr>
            <a:endParaRPr lang="en-US" altLang="en-US" sz="1700" dirty="0">
              <a:latin typeface="AbcTeacher" pitchFamily="2" charset="0"/>
              <a:cs typeface="Arial" pitchFamily="34" charset="0"/>
            </a:endParaRPr>
          </a:p>
          <a:p>
            <a:pPr fontAlgn="base">
              <a:spcBef>
                <a:spcPct val="0"/>
              </a:spcBef>
              <a:spcAft>
                <a:spcPct val="0"/>
              </a:spcAft>
            </a:pPr>
            <a:endParaRPr lang="en-US" altLang="en-US" sz="1700" dirty="0">
              <a:latin typeface="AbcTeacher" pitchFamily="2" charset="0"/>
              <a:cs typeface="Arial" pitchFamily="34" charset="0"/>
            </a:endParaRPr>
          </a:p>
          <a:p>
            <a:pPr fontAlgn="base">
              <a:spcBef>
                <a:spcPct val="0"/>
              </a:spcBef>
              <a:spcAft>
                <a:spcPct val="0"/>
              </a:spcAft>
            </a:pPr>
            <a:endParaRPr lang="en-US" altLang="en-US" sz="1700" dirty="0">
              <a:latin typeface="AbcTeacher" pitchFamily="2" charset="0"/>
              <a:cs typeface="Arial" pitchFamily="34" charset="0"/>
            </a:endParaRPr>
          </a:p>
          <a:p>
            <a:pPr fontAlgn="base">
              <a:spcBef>
                <a:spcPct val="0"/>
              </a:spcBef>
              <a:spcAft>
                <a:spcPct val="0"/>
              </a:spcAft>
            </a:pPr>
            <a:endParaRPr lang="en-US" altLang="en-US" sz="1700" dirty="0">
              <a:latin typeface="AbcTeacher" pitchFamily="2" charset="0"/>
              <a:cs typeface="Arial" pitchFamily="34" charset="0"/>
            </a:endParaRPr>
          </a:p>
        </p:txBody>
      </p:sp>
      <p:sp>
        <p:nvSpPr>
          <p:cNvPr id="11" name="Rectangle 9"/>
          <p:cNvSpPr>
            <a:spLocks noChangeArrowheads="1"/>
          </p:cNvSpPr>
          <p:nvPr/>
        </p:nvSpPr>
        <p:spPr bwMode="auto">
          <a:xfrm>
            <a:off x="5313261" y="4349114"/>
            <a:ext cx="2289381" cy="4337686"/>
          </a:xfrm>
          <a:prstGeom prst="rect">
            <a:avLst/>
          </a:prstGeom>
          <a:solidFill>
            <a:srgbClr val="FFFFFF"/>
          </a:solidFill>
          <a:ln w="28575">
            <a:solidFill>
              <a:srgbClr val="000000"/>
            </a:solidFill>
            <a:miter lim="800000"/>
            <a:headEnd/>
            <a:tailEnd/>
          </a:ln>
        </p:spPr>
        <p:txBody>
          <a:bodyPr vert="horz" wrap="square" lIns="101882" tIns="50941" rIns="101882" bIns="50941" numCol="1" anchor="t" anchorCtr="0" compatLnSpc="1">
            <a:prstTxWarp prst="textNoShape">
              <a:avLst/>
            </a:prstTxWarp>
          </a:bodyPr>
          <a:lstStyle/>
          <a:p>
            <a:pPr fontAlgn="base">
              <a:spcBef>
                <a:spcPct val="0"/>
              </a:spcBef>
              <a:spcAft>
                <a:spcPct val="0"/>
              </a:spcAft>
            </a:pPr>
            <a:r>
              <a:rPr lang="en-US" altLang="en-US" sz="1000" b="1" i="1" u="sng" dirty="0">
                <a:latin typeface="Comic Sans MS" panose="030F0702030302020204" pitchFamily="66" charset="0"/>
                <a:cs typeface="Arial" pitchFamily="34" charset="0"/>
                <a:sym typeface="Wingdings" panose="05000000000000000000" pitchFamily="2" charset="2"/>
              </a:rPr>
              <a:t>Important Things:   </a:t>
            </a:r>
          </a:p>
          <a:p>
            <a:pPr fontAlgn="base">
              <a:spcBef>
                <a:spcPct val="0"/>
              </a:spcBef>
              <a:spcAft>
                <a:spcPct val="0"/>
              </a:spcAft>
            </a:pPr>
            <a:r>
              <a:rPr lang="en-US" altLang="en-US" sz="1000" b="1" i="1" u="sng" dirty="0">
                <a:latin typeface="Comic Sans MS" panose="030F0702030302020204" pitchFamily="66" charset="0"/>
                <a:cs typeface="Arial" pitchFamily="34" charset="0"/>
                <a:sym typeface="Wingdings" panose="05000000000000000000" pitchFamily="2" charset="2"/>
              </a:rPr>
              <a:t> Your child can practice math skills this week on Reflex.  Earn 2 green lights and receive something out of our treasure basket.  You can only earn one green light a day.  There will be homework packet this week.  I do ask that your child read 20 min a night and take advantage of the class websites if your child finished the homework packet earlier in the week.  All passwords are in your child’s folder</a:t>
            </a:r>
            <a:r>
              <a:rPr lang="en-US" altLang="en-US" sz="1000" b="1" i="1" u="sng" dirty="0">
                <a:solidFill>
                  <a:srgbClr val="C00000"/>
                </a:solidFill>
                <a:latin typeface="Comic Sans MS" panose="030F0702030302020204" pitchFamily="66" charset="0"/>
                <a:cs typeface="Arial" pitchFamily="34" charset="0"/>
                <a:sym typeface="Wingdings" panose="05000000000000000000" pitchFamily="2" charset="2"/>
              </a:rPr>
              <a:t> if you have </a:t>
            </a:r>
            <a:r>
              <a:rPr lang="en-US" altLang="en-US" sz="1000" b="1" u="sng" dirty="0">
                <a:solidFill>
                  <a:srgbClr val="C00000"/>
                </a:solidFill>
                <a:latin typeface="Comic Sans MS" panose="030F0702030302020204" pitchFamily="66" charset="0"/>
                <a:cs typeface="Arial" pitchFamily="34" charset="0"/>
                <a:sym typeface="Wingdings" panose="05000000000000000000" pitchFamily="2" charset="2"/>
              </a:rPr>
              <a:t>paid the technology fee.</a:t>
            </a:r>
          </a:p>
          <a:p>
            <a:pPr fontAlgn="base">
              <a:spcBef>
                <a:spcPct val="0"/>
              </a:spcBef>
              <a:spcAft>
                <a:spcPct val="0"/>
              </a:spcAft>
            </a:pPr>
            <a:endParaRPr lang="en-US" altLang="en-US" sz="1000" b="1" i="1" u="sng" dirty="0">
              <a:solidFill>
                <a:schemeClr val="accent2">
                  <a:lumMod val="75000"/>
                </a:schemeClr>
              </a:solidFill>
              <a:latin typeface="Comic Sans MS" panose="030F0702030302020204" pitchFamily="66" charset="0"/>
              <a:cs typeface="Arial" pitchFamily="34" charset="0"/>
              <a:sym typeface="Wingdings" panose="05000000000000000000" pitchFamily="2" charset="2"/>
            </a:endParaRPr>
          </a:p>
          <a:p>
            <a:pPr fontAlgn="base">
              <a:spcBef>
                <a:spcPct val="0"/>
              </a:spcBef>
              <a:spcAft>
                <a:spcPct val="0"/>
              </a:spcAft>
            </a:pPr>
            <a:endParaRPr lang="en-US" altLang="en-US" sz="1000" b="1" i="1" dirty="0">
              <a:solidFill>
                <a:schemeClr val="accent2">
                  <a:lumMod val="75000"/>
                </a:schemeClr>
              </a:solidFill>
              <a:latin typeface="Comic Sans MS" panose="030F0702030302020204" pitchFamily="66" charset="0"/>
              <a:cs typeface="Arial" pitchFamily="34" charset="0"/>
              <a:sym typeface="Wingdings" panose="05000000000000000000" pitchFamily="2" charset="2"/>
            </a:endParaRPr>
          </a:p>
          <a:p>
            <a:pPr fontAlgn="base">
              <a:spcBef>
                <a:spcPct val="0"/>
              </a:spcBef>
              <a:spcAft>
                <a:spcPct val="0"/>
              </a:spcAft>
            </a:pPr>
            <a:r>
              <a:rPr lang="en-US" altLang="en-US" sz="1000" b="1" i="1" u="sng" dirty="0">
                <a:solidFill>
                  <a:schemeClr val="accent2">
                    <a:lumMod val="75000"/>
                  </a:schemeClr>
                </a:solidFill>
                <a:latin typeface="Comic Sans MS" panose="030F0702030302020204" pitchFamily="66" charset="0"/>
                <a:cs typeface="Arial" pitchFamily="34" charset="0"/>
                <a:sym typeface="Wingdings" panose="05000000000000000000" pitchFamily="2" charset="2"/>
              </a:rPr>
              <a:t>Dates to Remember:</a:t>
            </a:r>
          </a:p>
          <a:p>
            <a:pPr fontAlgn="base">
              <a:spcBef>
                <a:spcPct val="0"/>
              </a:spcBef>
              <a:spcAft>
                <a:spcPct val="0"/>
              </a:spcAft>
            </a:pPr>
            <a:r>
              <a:rPr lang="en-US" altLang="en-US" sz="1000" b="1" i="1" u="sng" dirty="0">
                <a:solidFill>
                  <a:schemeClr val="accent2">
                    <a:lumMod val="75000"/>
                  </a:schemeClr>
                </a:solidFill>
                <a:latin typeface="Comic Sans MS" panose="030F0702030302020204" pitchFamily="66" charset="0"/>
                <a:cs typeface="Arial" pitchFamily="34" charset="0"/>
                <a:sym typeface="Wingdings" panose="05000000000000000000" pitchFamily="2" charset="2"/>
              </a:rPr>
              <a:t>February 14</a:t>
            </a:r>
            <a:r>
              <a:rPr lang="en-US" altLang="en-US" sz="1000" b="1" i="1" u="sng" baseline="30000" dirty="0">
                <a:solidFill>
                  <a:schemeClr val="accent2">
                    <a:lumMod val="75000"/>
                  </a:schemeClr>
                </a:solidFill>
                <a:latin typeface="Comic Sans MS" panose="030F0702030302020204" pitchFamily="66" charset="0"/>
                <a:cs typeface="Arial" pitchFamily="34" charset="0"/>
                <a:sym typeface="Wingdings" panose="05000000000000000000" pitchFamily="2" charset="2"/>
              </a:rPr>
              <a:t>th</a:t>
            </a:r>
            <a:r>
              <a:rPr lang="en-US" altLang="en-US" sz="1000" b="1" i="1" u="sng" dirty="0">
                <a:solidFill>
                  <a:schemeClr val="accent2">
                    <a:lumMod val="75000"/>
                  </a:schemeClr>
                </a:solidFill>
                <a:latin typeface="Comic Sans MS" panose="030F0702030302020204" pitchFamily="66" charset="0"/>
                <a:cs typeface="Arial" pitchFamily="34" charset="0"/>
                <a:sym typeface="Wingdings" panose="05000000000000000000" pitchFamily="2" charset="2"/>
              </a:rPr>
              <a:t> – Valentine Exchange</a:t>
            </a:r>
          </a:p>
          <a:p>
            <a:pPr fontAlgn="base">
              <a:spcBef>
                <a:spcPct val="0"/>
              </a:spcBef>
              <a:spcAft>
                <a:spcPct val="0"/>
              </a:spcAft>
            </a:pPr>
            <a:r>
              <a:rPr lang="en-US" altLang="en-US" sz="1000" b="1" i="1" dirty="0">
                <a:solidFill>
                  <a:schemeClr val="accent2">
                    <a:lumMod val="75000"/>
                  </a:schemeClr>
                </a:solidFill>
                <a:latin typeface="Comic Sans MS" panose="030F0702030302020204" pitchFamily="66" charset="0"/>
                <a:cs typeface="Arial" pitchFamily="34" charset="0"/>
                <a:sym typeface="Wingdings" panose="05000000000000000000" pitchFamily="2" charset="2"/>
              </a:rPr>
              <a:t>February 17</a:t>
            </a:r>
            <a:r>
              <a:rPr lang="en-US" altLang="en-US" sz="1000" b="1" i="1" baseline="30000" dirty="0">
                <a:solidFill>
                  <a:schemeClr val="accent2">
                    <a:lumMod val="75000"/>
                  </a:schemeClr>
                </a:solidFill>
                <a:latin typeface="Comic Sans MS" panose="030F0702030302020204" pitchFamily="66" charset="0"/>
                <a:cs typeface="Arial" pitchFamily="34" charset="0"/>
                <a:sym typeface="Wingdings" panose="05000000000000000000" pitchFamily="2" charset="2"/>
              </a:rPr>
              <a:t>th</a:t>
            </a:r>
            <a:r>
              <a:rPr lang="en-US" altLang="en-US" sz="1000" b="1" i="1" dirty="0">
                <a:solidFill>
                  <a:schemeClr val="accent2">
                    <a:lumMod val="75000"/>
                  </a:schemeClr>
                </a:solidFill>
                <a:latin typeface="Comic Sans MS" panose="030F0702030302020204" pitchFamily="66" charset="0"/>
                <a:cs typeface="Arial" pitchFamily="34" charset="0"/>
                <a:sym typeface="Wingdings" panose="05000000000000000000" pitchFamily="2" charset="2"/>
              </a:rPr>
              <a:t> – President Day (School holiday) </a:t>
            </a:r>
          </a:p>
          <a:p>
            <a:pPr fontAlgn="base">
              <a:spcBef>
                <a:spcPct val="0"/>
              </a:spcBef>
              <a:spcAft>
                <a:spcPct val="0"/>
              </a:spcAft>
            </a:pPr>
            <a:endParaRPr lang="en-US" altLang="en-US" sz="1000" b="1" i="1" u="sng" dirty="0">
              <a:solidFill>
                <a:schemeClr val="accent2">
                  <a:lumMod val="75000"/>
                </a:schemeClr>
              </a:solidFill>
              <a:latin typeface="Comic Sans MS" panose="030F0702030302020204" pitchFamily="66" charset="0"/>
              <a:cs typeface="Arial" pitchFamily="34" charset="0"/>
              <a:sym typeface="Wingdings" panose="05000000000000000000" pitchFamily="2" charset="2"/>
            </a:endParaRPr>
          </a:p>
          <a:p>
            <a:pPr fontAlgn="base">
              <a:spcBef>
                <a:spcPct val="0"/>
              </a:spcBef>
              <a:spcAft>
                <a:spcPct val="0"/>
              </a:spcAft>
            </a:pPr>
            <a:r>
              <a:rPr lang="en-US" altLang="en-US" sz="1000" b="1" i="1" u="sng" dirty="0">
                <a:solidFill>
                  <a:schemeClr val="accent2">
                    <a:lumMod val="75000"/>
                  </a:schemeClr>
                </a:solidFill>
                <a:latin typeface="Comic Sans MS" panose="030F0702030302020204" pitchFamily="66" charset="0"/>
                <a:cs typeface="Arial" pitchFamily="34" charset="0"/>
                <a:sym typeface="Wingdings" panose="05000000000000000000" pitchFamily="2" charset="2"/>
              </a:rPr>
              <a:t>Dates are subject to change. </a:t>
            </a:r>
            <a:endParaRPr lang="en-US" altLang="en-US" sz="900" b="1" i="1" u="sng" dirty="0">
              <a:solidFill>
                <a:schemeClr val="accent2">
                  <a:lumMod val="75000"/>
                </a:schemeClr>
              </a:solidFill>
              <a:latin typeface="Comic Sans MS" panose="030F0702030302020204" pitchFamily="66" charset="0"/>
              <a:cs typeface="Arial" pitchFamily="34" charset="0"/>
              <a:sym typeface="Wingdings" panose="05000000000000000000" pitchFamily="2" charset="2"/>
            </a:endParaRPr>
          </a:p>
          <a:p>
            <a:pPr fontAlgn="base">
              <a:spcBef>
                <a:spcPct val="0"/>
              </a:spcBef>
              <a:spcAft>
                <a:spcPct val="0"/>
              </a:spcAft>
            </a:pPr>
            <a:r>
              <a:rPr lang="en-US" altLang="en-US" sz="900" dirty="0">
                <a:latin typeface="Arial" pitchFamily="34" charset="0"/>
                <a:cs typeface="Arial" pitchFamily="34" charset="0"/>
              </a:rPr>
              <a:t>. </a:t>
            </a:r>
          </a:p>
          <a:p>
            <a:pPr fontAlgn="base">
              <a:spcBef>
                <a:spcPct val="0"/>
              </a:spcBef>
              <a:spcAft>
                <a:spcPct val="0"/>
              </a:spcAft>
            </a:pPr>
            <a:endParaRPr lang="en-US" altLang="en-US" sz="900" i="1" dirty="0">
              <a:solidFill>
                <a:schemeClr val="tx1">
                  <a:lumMod val="95000"/>
                  <a:lumOff val="5000"/>
                </a:schemeClr>
              </a:solidFill>
              <a:latin typeface="Comic Sans MS" panose="030F0702030302020204" pitchFamily="66" charset="0"/>
              <a:cs typeface="Arial" pitchFamily="34" charset="0"/>
              <a:sym typeface="Wingdings" panose="05000000000000000000" pitchFamily="2" charset="2"/>
            </a:endParaRPr>
          </a:p>
          <a:p>
            <a:pPr fontAlgn="base">
              <a:spcBef>
                <a:spcPct val="0"/>
              </a:spcBef>
              <a:spcAft>
                <a:spcPct val="0"/>
              </a:spcAft>
            </a:pPr>
            <a:r>
              <a:rPr lang="en-US" altLang="en-US" sz="1200" i="1" dirty="0">
                <a:solidFill>
                  <a:schemeClr val="tx1">
                    <a:lumMod val="95000"/>
                    <a:lumOff val="5000"/>
                  </a:schemeClr>
                </a:solidFill>
                <a:latin typeface="Comic Sans MS" panose="030F0702030302020204" pitchFamily="66" charset="0"/>
                <a:cs typeface="Arial" pitchFamily="34" charset="0"/>
                <a:sym typeface="Wingdings" panose="05000000000000000000" pitchFamily="2" charset="2"/>
              </a:rPr>
              <a:t>  </a:t>
            </a:r>
          </a:p>
          <a:p>
            <a:pPr fontAlgn="base">
              <a:spcBef>
                <a:spcPct val="0"/>
              </a:spcBef>
              <a:spcAft>
                <a:spcPct val="0"/>
              </a:spcAft>
            </a:pPr>
            <a:endParaRPr lang="en-US" altLang="en-US" sz="1100" i="1" dirty="0">
              <a:solidFill>
                <a:srgbClr val="FFC000"/>
              </a:solidFill>
              <a:latin typeface="Comic Sans MS" panose="030F0702030302020204" pitchFamily="66" charset="0"/>
              <a:cs typeface="Arial" pitchFamily="34" charset="0"/>
              <a:sym typeface="Wingdings" panose="05000000000000000000" pitchFamily="2" charset="2"/>
            </a:endParaRPr>
          </a:p>
          <a:p>
            <a:pPr fontAlgn="base">
              <a:spcBef>
                <a:spcPct val="0"/>
              </a:spcBef>
              <a:spcAft>
                <a:spcPct val="0"/>
              </a:spcAft>
            </a:pPr>
            <a:endParaRPr lang="en-US" altLang="en-US" sz="1100" i="1" dirty="0">
              <a:solidFill>
                <a:srgbClr val="FFC000"/>
              </a:solidFill>
              <a:latin typeface="Kristen ITC" panose="03050502040202030202" pitchFamily="66" charset="0"/>
              <a:cs typeface="Arial" pitchFamily="34" charset="0"/>
              <a:sym typeface="Wingdings" panose="05000000000000000000" pitchFamily="2" charset="2"/>
            </a:endParaRPr>
          </a:p>
          <a:p>
            <a:pPr fontAlgn="base">
              <a:spcBef>
                <a:spcPct val="0"/>
              </a:spcBef>
              <a:spcAft>
                <a:spcPct val="0"/>
              </a:spcAft>
            </a:pPr>
            <a:r>
              <a:rPr lang="en-US" altLang="en-US" sz="1200" i="1" dirty="0">
                <a:solidFill>
                  <a:srgbClr val="FFC000"/>
                </a:solidFill>
                <a:latin typeface="Kristen ITC" panose="03050502040202030202" pitchFamily="66" charset="0"/>
                <a:cs typeface="Arial" pitchFamily="34" charset="0"/>
                <a:sym typeface="Wingdings" panose="05000000000000000000" pitchFamily="2" charset="2"/>
              </a:rPr>
              <a:t>\</a:t>
            </a:r>
          </a:p>
          <a:p>
            <a:pPr fontAlgn="base">
              <a:spcBef>
                <a:spcPct val="0"/>
              </a:spcBef>
              <a:spcAft>
                <a:spcPct val="0"/>
              </a:spcAft>
            </a:pPr>
            <a:endParaRPr lang="en-US" altLang="en-US" sz="1200" i="1" dirty="0">
              <a:solidFill>
                <a:srgbClr val="FFC000"/>
              </a:solidFill>
              <a:latin typeface="Kristen ITC" panose="03050502040202030202" pitchFamily="66" charset="0"/>
              <a:cs typeface="Arial" pitchFamily="34" charset="0"/>
              <a:sym typeface="Wingdings" panose="05000000000000000000" pitchFamily="2" charset="2"/>
            </a:endParaRPr>
          </a:p>
          <a:p>
            <a:pPr fontAlgn="base">
              <a:spcBef>
                <a:spcPct val="0"/>
              </a:spcBef>
              <a:spcAft>
                <a:spcPct val="0"/>
              </a:spcAft>
            </a:pPr>
            <a:endParaRPr lang="en-US" altLang="en-US" sz="1200" i="1" dirty="0">
              <a:solidFill>
                <a:srgbClr val="FFC000"/>
              </a:solidFill>
              <a:latin typeface="Kristen ITC" panose="03050502040202030202" pitchFamily="66" charset="0"/>
              <a:cs typeface="Arial" pitchFamily="34" charset="0"/>
              <a:sym typeface="Wingdings" panose="05000000000000000000" pitchFamily="2" charset="2"/>
            </a:endParaRPr>
          </a:p>
          <a:p>
            <a:pPr fontAlgn="base">
              <a:spcBef>
                <a:spcPct val="0"/>
              </a:spcBef>
              <a:spcAft>
                <a:spcPct val="0"/>
              </a:spcAft>
            </a:pPr>
            <a:endParaRPr lang="en-US" altLang="en-US" sz="1200" b="1" i="1" dirty="0">
              <a:solidFill>
                <a:srgbClr val="FFC000"/>
              </a:solidFill>
              <a:latin typeface="Kristen ITC" panose="03050502040202030202" pitchFamily="66" charset="0"/>
              <a:cs typeface="Arial" pitchFamily="34" charset="0"/>
              <a:sym typeface="Wingdings" panose="05000000000000000000" pitchFamily="2" charset="2"/>
            </a:endParaRPr>
          </a:p>
          <a:p>
            <a:pPr fontAlgn="base">
              <a:spcBef>
                <a:spcPct val="0"/>
              </a:spcBef>
              <a:spcAft>
                <a:spcPct val="0"/>
              </a:spcAft>
            </a:pPr>
            <a:endParaRPr lang="en-US" altLang="en-US" sz="1050" b="1" i="1" dirty="0">
              <a:solidFill>
                <a:srgbClr val="FFC000"/>
              </a:solidFill>
              <a:latin typeface="Kristen ITC" panose="03050502040202030202" pitchFamily="66" charset="0"/>
              <a:cs typeface="Arial" pitchFamily="34" charset="0"/>
              <a:sym typeface="Wingdings" panose="05000000000000000000" pitchFamily="2" charset="2"/>
            </a:endParaRPr>
          </a:p>
          <a:p>
            <a:pPr fontAlgn="base">
              <a:spcBef>
                <a:spcPct val="0"/>
              </a:spcBef>
              <a:spcAft>
                <a:spcPct val="0"/>
              </a:spcAft>
            </a:pPr>
            <a:endParaRPr lang="en-US" altLang="en-US" sz="800" b="1" i="1" dirty="0">
              <a:solidFill>
                <a:srgbClr val="FFC000"/>
              </a:solidFill>
              <a:latin typeface="Kristen ITC" panose="03050502040202030202" pitchFamily="66" charset="0"/>
              <a:cs typeface="Arial" pitchFamily="34" charset="0"/>
              <a:sym typeface="Wingdings" panose="05000000000000000000" pitchFamily="2" charset="2"/>
            </a:endParaRPr>
          </a:p>
          <a:p>
            <a:pPr fontAlgn="base">
              <a:spcBef>
                <a:spcPct val="0"/>
              </a:spcBef>
              <a:spcAft>
                <a:spcPct val="0"/>
              </a:spcAft>
            </a:pPr>
            <a:endParaRPr lang="en-US" altLang="en-US" sz="800" b="1" i="1" dirty="0">
              <a:solidFill>
                <a:srgbClr val="FFC000"/>
              </a:solidFill>
              <a:latin typeface="Kristen ITC" panose="03050502040202030202" pitchFamily="66" charset="0"/>
              <a:cs typeface="Arial" pitchFamily="34" charset="0"/>
              <a:sym typeface="Wingdings" panose="05000000000000000000" pitchFamily="2" charset="2"/>
            </a:endParaRPr>
          </a:p>
          <a:p>
            <a:pPr fontAlgn="base">
              <a:spcBef>
                <a:spcPct val="0"/>
              </a:spcBef>
              <a:spcAft>
                <a:spcPct val="0"/>
              </a:spcAft>
            </a:pPr>
            <a:r>
              <a:rPr lang="en-US" altLang="en-US" sz="800" b="1" i="1" dirty="0">
                <a:solidFill>
                  <a:srgbClr val="FFC000"/>
                </a:solidFill>
                <a:latin typeface="Century Gothic" panose="020B0502020202020204" pitchFamily="34" charset="0"/>
                <a:cs typeface="Arial" pitchFamily="34" charset="0"/>
                <a:sym typeface="Wingdings" panose="05000000000000000000" pitchFamily="2" charset="2"/>
              </a:rPr>
              <a:t>  </a:t>
            </a:r>
          </a:p>
          <a:p>
            <a:pPr fontAlgn="base">
              <a:spcBef>
                <a:spcPct val="0"/>
              </a:spcBef>
              <a:spcAft>
                <a:spcPct val="0"/>
              </a:spcAft>
            </a:pPr>
            <a:endParaRPr lang="en-US" altLang="en-US" sz="800" b="1" i="1" dirty="0">
              <a:solidFill>
                <a:srgbClr val="FFC000"/>
              </a:solidFill>
              <a:latin typeface="Century Gothic" panose="020B0502020202020204" pitchFamily="34" charset="0"/>
              <a:cs typeface="Arial" pitchFamily="34" charset="0"/>
              <a:sym typeface="Wingdings" panose="05000000000000000000" pitchFamily="2" charset="2"/>
            </a:endParaRPr>
          </a:p>
          <a:p>
            <a:pPr fontAlgn="base">
              <a:spcBef>
                <a:spcPct val="0"/>
              </a:spcBef>
              <a:spcAft>
                <a:spcPct val="0"/>
              </a:spcAft>
            </a:pPr>
            <a:endParaRPr lang="en-US" altLang="en-US" sz="800" b="1" i="1" dirty="0">
              <a:solidFill>
                <a:srgbClr val="FFC000"/>
              </a:solidFill>
              <a:latin typeface="Century Gothic" panose="020B0502020202020204" pitchFamily="34" charset="0"/>
              <a:cs typeface="Arial" pitchFamily="34" charset="0"/>
              <a:sym typeface="Wingdings" panose="05000000000000000000" pitchFamily="2" charset="2"/>
            </a:endParaRPr>
          </a:p>
          <a:p>
            <a:pPr fontAlgn="base">
              <a:spcBef>
                <a:spcPct val="0"/>
              </a:spcBef>
              <a:spcAft>
                <a:spcPct val="0"/>
              </a:spcAft>
            </a:pPr>
            <a:endParaRPr lang="en-US" altLang="en-US" sz="700" b="1" i="1" dirty="0">
              <a:solidFill>
                <a:srgbClr val="FFC000"/>
              </a:solidFill>
              <a:latin typeface="Century Gothic" panose="020B0502020202020204" pitchFamily="34" charset="0"/>
              <a:cs typeface="Arial" pitchFamily="34" charset="0"/>
              <a:sym typeface="Wingdings" panose="05000000000000000000" pitchFamily="2" charset="2"/>
            </a:endParaRPr>
          </a:p>
          <a:p>
            <a:pPr fontAlgn="base">
              <a:spcBef>
                <a:spcPct val="0"/>
              </a:spcBef>
              <a:spcAft>
                <a:spcPct val="0"/>
              </a:spcAft>
            </a:pPr>
            <a:endParaRPr lang="en-US" altLang="en-US" sz="800" b="1" i="1" dirty="0">
              <a:solidFill>
                <a:srgbClr val="FFC000"/>
              </a:solidFill>
              <a:latin typeface="Century Gothic" panose="020B0502020202020204" pitchFamily="34" charset="0"/>
              <a:cs typeface="Arial" pitchFamily="34" charset="0"/>
              <a:sym typeface="Wingdings" panose="05000000000000000000" pitchFamily="2" charset="2"/>
            </a:endParaRPr>
          </a:p>
          <a:p>
            <a:pPr fontAlgn="base">
              <a:spcBef>
                <a:spcPct val="0"/>
              </a:spcBef>
              <a:spcAft>
                <a:spcPct val="0"/>
              </a:spcAft>
            </a:pPr>
            <a:endParaRPr lang="en-US" altLang="en-US" sz="800" dirty="0">
              <a:solidFill>
                <a:srgbClr val="FFC000"/>
              </a:solidFill>
              <a:latin typeface="Century Gothic" panose="020B0502020202020204" pitchFamily="34" charset="0"/>
              <a:cs typeface="Arial" pitchFamily="34" charset="0"/>
            </a:endParaRPr>
          </a:p>
          <a:p>
            <a:pPr fontAlgn="base">
              <a:spcBef>
                <a:spcPct val="0"/>
              </a:spcBef>
              <a:spcAft>
                <a:spcPct val="0"/>
              </a:spcAft>
            </a:pPr>
            <a:r>
              <a:rPr lang="en-US" altLang="en-US" sz="800" dirty="0">
                <a:solidFill>
                  <a:srgbClr val="FFC000"/>
                </a:solidFill>
                <a:latin typeface="Century Gothic" panose="020B0502020202020204" pitchFamily="34" charset="0"/>
                <a:cs typeface="Arial" pitchFamily="34" charset="0"/>
              </a:rPr>
              <a:t>           </a:t>
            </a:r>
          </a:p>
          <a:p>
            <a:pPr fontAlgn="base">
              <a:spcBef>
                <a:spcPct val="0"/>
              </a:spcBef>
              <a:spcAft>
                <a:spcPct val="0"/>
              </a:spcAft>
            </a:pPr>
            <a:r>
              <a:rPr lang="en-US" altLang="en-US" sz="800" dirty="0">
                <a:solidFill>
                  <a:srgbClr val="FFC000"/>
                </a:solidFill>
                <a:latin typeface="Century Gothic" panose="020B0502020202020204" pitchFamily="34" charset="0"/>
                <a:cs typeface="Arial" pitchFamily="34" charset="0"/>
              </a:rPr>
              <a:t>        </a:t>
            </a:r>
            <a:endParaRPr lang="en-US" altLang="en-US" sz="900" dirty="0">
              <a:solidFill>
                <a:srgbClr val="FFC000"/>
              </a:solidFill>
              <a:latin typeface="Century Gothic" panose="020B0502020202020204" pitchFamily="34" charset="0"/>
              <a:cs typeface="Arial" pitchFamily="34" charset="0"/>
            </a:endParaRPr>
          </a:p>
        </p:txBody>
      </p:sp>
      <p:sp>
        <p:nvSpPr>
          <p:cNvPr id="13" name="Text Box 8"/>
          <p:cNvSpPr txBox="1">
            <a:spLocks noChangeArrowheads="1"/>
          </p:cNvSpPr>
          <p:nvPr/>
        </p:nvSpPr>
        <p:spPr bwMode="auto">
          <a:xfrm>
            <a:off x="3176270" y="4359386"/>
            <a:ext cx="1974944" cy="3260614"/>
          </a:xfrm>
          <a:prstGeom prst="rect">
            <a:avLst/>
          </a:prstGeom>
          <a:solidFill>
            <a:srgbClr val="FFFFFF"/>
          </a:solidFill>
          <a:ln w="28575" cap="rnd">
            <a:solidFill>
              <a:srgbClr val="000000"/>
            </a:solidFill>
            <a:prstDash val="sysDot"/>
            <a:miter lim="800000"/>
            <a:headEnd/>
            <a:tailEnd/>
          </a:ln>
        </p:spPr>
        <p:txBody>
          <a:bodyPr vert="horz" wrap="square" lIns="101882" tIns="50941" rIns="101882" bIns="50941" numCol="1" anchor="t" anchorCtr="0" compatLnSpc="1">
            <a:prstTxWarp prst="textNoShape">
              <a:avLst/>
            </a:prstTxWarp>
          </a:bodyPr>
          <a:lstStyle/>
          <a:p>
            <a:pPr fontAlgn="base">
              <a:spcBef>
                <a:spcPct val="0"/>
              </a:spcBef>
              <a:spcAft>
                <a:spcPct val="0"/>
              </a:spcAft>
            </a:pPr>
            <a:r>
              <a:rPr lang="en-US" altLang="en-US" sz="1000" b="1" dirty="0">
                <a:latin typeface="Arial" pitchFamily="34" charset="0"/>
                <a:cs typeface="Arial" pitchFamily="34" charset="0"/>
                <a:sym typeface="Wingdings" panose="05000000000000000000" pitchFamily="2" charset="2"/>
              </a:rPr>
              <a:t> </a:t>
            </a:r>
          </a:p>
          <a:p>
            <a:pPr fontAlgn="base">
              <a:spcBef>
                <a:spcPct val="0"/>
              </a:spcBef>
              <a:spcAft>
                <a:spcPct val="0"/>
              </a:spcAft>
            </a:pPr>
            <a:r>
              <a:rPr lang="en-US" altLang="en-US" sz="1200" b="1" dirty="0">
                <a:solidFill>
                  <a:schemeClr val="accent2">
                    <a:lumMod val="75000"/>
                  </a:schemeClr>
                </a:solidFill>
                <a:latin typeface="Arial" pitchFamily="34" charset="0"/>
                <a:cs typeface="Arial" pitchFamily="34" charset="0"/>
                <a:sym typeface="Wingdings" panose="05000000000000000000" pitchFamily="2" charset="2"/>
              </a:rPr>
              <a:t>There will be a spelling test this week. It will be week 21 this week.</a:t>
            </a:r>
          </a:p>
          <a:p>
            <a:pPr fontAlgn="base">
              <a:spcBef>
                <a:spcPct val="0"/>
              </a:spcBef>
              <a:spcAft>
                <a:spcPct val="0"/>
              </a:spcAft>
            </a:pPr>
            <a:r>
              <a:rPr lang="en-US" altLang="en-US" sz="1200" b="1" dirty="0">
                <a:solidFill>
                  <a:schemeClr val="accent2">
                    <a:lumMod val="75000"/>
                  </a:schemeClr>
                </a:solidFill>
                <a:latin typeface="Arial" pitchFamily="34" charset="0"/>
                <a:cs typeface="Arial" pitchFamily="34" charset="0"/>
                <a:sym typeface="Wingdings" panose="05000000000000000000" pitchFamily="2" charset="2"/>
              </a:rPr>
              <a:t>The word by is listed twice in this weeks words.  Please replace one of the words with try. </a:t>
            </a:r>
          </a:p>
          <a:p>
            <a:pPr fontAlgn="base">
              <a:spcBef>
                <a:spcPct val="0"/>
              </a:spcBef>
              <a:spcAft>
                <a:spcPct val="0"/>
              </a:spcAft>
            </a:pPr>
            <a:endParaRPr lang="en-US" altLang="en-US" sz="1200" b="1" dirty="0">
              <a:solidFill>
                <a:schemeClr val="accent2">
                  <a:lumMod val="75000"/>
                </a:schemeClr>
              </a:solidFill>
              <a:latin typeface="Arial" pitchFamily="34" charset="0"/>
              <a:cs typeface="Arial" pitchFamily="34" charset="0"/>
              <a:sym typeface="Wingdings" panose="05000000000000000000" pitchFamily="2" charset="2"/>
            </a:endParaRPr>
          </a:p>
          <a:p>
            <a:pPr fontAlgn="base">
              <a:spcBef>
                <a:spcPct val="0"/>
              </a:spcBef>
              <a:spcAft>
                <a:spcPct val="0"/>
              </a:spcAft>
            </a:pPr>
            <a:r>
              <a:rPr lang="en-US" altLang="en-US" sz="1200" b="1" dirty="0">
                <a:solidFill>
                  <a:schemeClr val="accent2">
                    <a:lumMod val="75000"/>
                  </a:schemeClr>
                </a:solidFill>
                <a:latin typeface="Arial" pitchFamily="34" charset="0"/>
                <a:cs typeface="Arial" pitchFamily="34" charset="0"/>
                <a:sym typeface="Wingdings" panose="05000000000000000000" pitchFamily="2" charset="2"/>
              </a:rPr>
              <a:t>Rule – hear </a:t>
            </a:r>
            <a:r>
              <a:rPr lang="en-US" altLang="en-US" sz="1200" b="1" dirty="0" err="1">
                <a:solidFill>
                  <a:schemeClr val="accent2">
                    <a:lumMod val="75000"/>
                  </a:schemeClr>
                </a:solidFill>
                <a:latin typeface="Arial" pitchFamily="34" charset="0"/>
                <a:cs typeface="Arial" pitchFamily="34" charset="0"/>
                <a:sym typeface="Wingdings" panose="05000000000000000000" pitchFamily="2" charset="2"/>
              </a:rPr>
              <a:t>igh</a:t>
            </a:r>
            <a:r>
              <a:rPr lang="en-US" altLang="en-US" sz="1200" b="1" dirty="0">
                <a:solidFill>
                  <a:schemeClr val="accent2">
                    <a:lumMod val="75000"/>
                  </a:schemeClr>
                </a:solidFill>
                <a:latin typeface="Arial" pitchFamily="34" charset="0"/>
                <a:cs typeface="Arial" pitchFamily="34" charset="0"/>
                <a:sym typeface="Wingdings" panose="05000000000000000000" pitchFamily="2" charset="2"/>
              </a:rPr>
              <a:t> in the middle </a:t>
            </a:r>
          </a:p>
          <a:p>
            <a:pPr fontAlgn="base">
              <a:spcBef>
                <a:spcPct val="0"/>
              </a:spcBef>
              <a:spcAft>
                <a:spcPct val="0"/>
              </a:spcAft>
            </a:pPr>
            <a:r>
              <a:rPr lang="en-US" altLang="en-US" sz="1200" b="1" dirty="0">
                <a:solidFill>
                  <a:schemeClr val="accent2">
                    <a:lumMod val="75000"/>
                  </a:schemeClr>
                </a:solidFill>
                <a:latin typeface="Arial" pitchFamily="34" charset="0"/>
                <a:cs typeface="Arial" pitchFamily="34" charset="0"/>
                <a:sym typeface="Wingdings" panose="05000000000000000000" pitchFamily="2" charset="2"/>
              </a:rPr>
              <a:t>y at the end of the word</a:t>
            </a:r>
          </a:p>
          <a:p>
            <a:pPr fontAlgn="base">
              <a:spcBef>
                <a:spcPct val="0"/>
              </a:spcBef>
              <a:spcAft>
                <a:spcPct val="0"/>
              </a:spcAft>
            </a:pPr>
            <a:endParaRPr lang="en-US" altLang="en-US" sz="1200" b="1" dirty="0">
              <a:solidFill>
                <a:schemeClr val="accent2">
                  <a:lumMod val="75000"/>
                </a:schemeClr>
              </a:solidFill>
              <a:latin typeface="Arial" pitchFamily="34" charset="0"/>
              <a:cs typeface="Arial" pitchFamily="34" charset="0"/>
              <a:sym typeface="Wingdings" panose="05000000000000000000" pitchFamily="2" charset="2"/>
            </a:endParaRPr>
          </a:p>
          <a:p>
            <a:pPr fontAlgn="base">
              <a:spcBef>
                <a:spcPct val="0"/>
              </a:spcBef>
              <a:spcAft>
                <a:spcPct val="0"/>
              </a:spcAft>
            </a:pPr>
            <a:r>
              <a:rPr lang="en-US" altLang="en-US" sz="1200" b="1" dirty="0">
                <a:solidFill>
                  <a:schemeClr val="accent2">
                    <a:lumMod val="75000"/>
                  </a:schemeClr>
                </a:solidFill>
                <a:latin typeface="Arial" pitchFamily="34" charset="0"/>
                <a:cs typeface="Arial" pitchFamily="34" charset="0"/>
                <a:sym typeface="Wingdings" panose="05000000000000000000" pitchFamily="2" charset="2"/>
              </a:rPr>
              <a:t>We will have 3 fresh words added to the list for Friday’s list. </a:t>
            </a:r>
          </a:p>
          <a:p>
            <a:pPr fontAlgn="base">
              <a:spcBef>
                <a:spcPct val="0"/>
              </a:spcBef>
              <a:spcAft>
                <a:spcPct val="0"/>
              </a:spcAft>
            </a:pPr>
            <a:endParaRPr lang="en-US" altLang="en-US" sz="1200" b="1" dirty="0">
              <a:solidFill>
                <a:schemeClr val="accent2">
                  <a:lumMod val="75000"/>
                </a:schemeClr>
              </a:solidFill>
              <a:latin typeface="Arial" pitchFamily="34" charset="0"/>
              <a:cs typeface="Arial" pitchFamily="34" charset="0"/>
              <a:sym typeface="Wingdings" panose="05000000000000000000" pitchFamily="2" charset="2"/>
            </a:endParaRPr>
          </a:p>
          <a:p>
            <a:pPr fontAlgn="base">
              <a:spcBef>
                <a:spcPct val="0"/>
              </a:spcBef>
              <a:spcAft>
                <a:spcPct val="0"/>
              </a:spcAft>
            </a:pPr>
            <a:endParaRPr lang="en-US" altLang="en-US" sz="900" dirty="0">
              <a:latin typeface="Arial" pitchFamily="34" charset="0"/>
              <a:cs typeface="Arial" pitchFamily="34" charset="0"/>
            </a:endParaRPr>
          </a:p>
          <a:p>
            <a:pPr fontAlgn="base">
              <a:spcBef>
                <a:spcPct val="0"/>
              </a:spcBef>
              <a:spcAft>
                <a:spcPct val="0"/>
              </a:spcAft>
            </a:pPr>
            <a:endParaRPr lang="en-US" altLang="en-US" sz="1000" dirty="0">
              <a:latin typeface="Arial" pitchFamily="34" charset="0"/>
              <a:cs typeface="Arial" pitchFamily="34" charset="0"/>
            </a:endParaRPr>
          </a:p>
        </p:txBody>
      </p:sp>
      <p:sp>
        <p:nvSpPr>
          <p:cNvPr id="4" name="TextBox 3">
            <a:extLst>
              <a:ext uri="{FF2B5EF4-FFF2-40B4-BE49-F238E27FC236}">
                <a16:creationId xmlns:a16="http://schemas.microsoft.com/office/drawing/2014/main" id="{177180F2-73D5-462B-B40F-26C342ED4B12}"/>
              </a:ext>
            </a:extLst>
          </p:cNvPr>
          <p:cNvSpPr txBox="1"/>
          <p:nvPr/>
        </p:nvSpPr>
        <p:spPr>
          <a:xfrm>
            <a:off x="6828469" y="11203411"/>
            <a:ext cx="88842" cy="6878806"/>
          </a:xfrm>
          <a:prstGeom prst="rect">
            <a:avLst/>
          </a:prstGeom>
          <a:noFill/>
        </p:spPr>
        <p:txBody>
          <a:bodyPr wrap="square" rtlCol="0">
            <a:spAutoFit/>
          </a:bodyPr>
          <a:lstStyle/>
          <a:p>
            <a:r>
              <a:rPr lang="en-US" sz="900">
                <a:hlinkClick r:id="rId3" tooltip="http://www.freeismylife.com/2012/09/free-dearborn-main-library-blockbusters.html"/>
              </a:rPr>
              <a:t>This Photo</a:t>
            </a:r>
            <a:r>
              <a:rPr lang="en-US" sz="900"/>
              <a:t> by Unknown Author is licensed under </a:t>
            </a:r>
            <a:r>
              <a:rPr lang="en-US" sz="900">
                <a:hlinkClick r:id="rId4" tooltip="https://creativecommons.org/licenses/by-nc-nd/3.0/"/>
              </a:rPr>
              <a:t>CC BY-NC-ND</a:t>
            </a:r>
            <a:endParaRPr lang="en-US" sz="900"/>
          </a:p>
        </p:txBody>
      </p:sp>
      <p:sp>
        <p:nvSpPr>
          <p:cNvPr id="18" name="TextBox 17">
            <a:extLst>
              <a:ext uri="{FF2B5EF4-FFF2-40B4-BE49-F238E27FC236}">
                <a16:creationId xmlns:a16="http://schemas.microsoft.com/office/drawing/2014/main" id="{E177ABDC-1EAB-4C06-8D32-D6CB7E1A41F1}"/>
              </a:ext>
            </a:extLst>
          </p:cNvPr>
          <p:cNvSpPr txBox="1"/>
          <p:nvPr/>
        </p:nvSpPr>
        <p:spPr>
          <a:xfrm flipH="1" flipV="1">
            <a:off x="6775012" y="10913116"/>
            <a:ext cx="235388" cy="6878806"/>
          </a:xfrm>
          <a:prstGeom prst="rect">
            <a:avLst/>
          </a:prstGeom>
          <a:noFill/>
        </p:spPr>
        <p:txBody>
          <a:bodyPr wrap="square" rtlCol="0">
            <a:spAutoFit/>
          </a:bodyPr>
          <a:lstStyle/>
          <a:p>
            <a:r>
              <a:rPr lang="en-US" sz="900" dirty="0">
                <a:hlinkClick r:id="rId5" tooltip="http://plataychocolatebymp.blogspot.com.es/2011_11_01_archive.html"/>
              </a:rPr>
              <a:t>This Photo</a:t>
            </a:r>
            <a:r>
              <a:rPr lang="en-US" sz="900" dirty="0"/>
              <a:t> </a:t>
            </a:r>
            <a:r>
              <a:rPr lang="en-US" sz="900" dirty="0" err="1"/>
              <a:t>bylicensed</a:t>
            </a:r>
            <a:r>
              <a:rPr lang="en-US" sz="900" dirty="0"/>
              <a:t> under </a:t>
            </a:r>
            <a:r>
              <a:rPr lang="en-US" sz="900" dirty="0">
                <a:hlinkClick r:id="rId4" tooltip="https://creativecommons.org/licenses/by-nc-nd/3.0/"/>
              </a:rPr>
              <a:t>CC BY-NC-ND</a:t>
            </a:r>
            <a:r>
              <a:rPr lang="en-US" sz="900" dirty="0"/>
              <a:t> Unknown Author is</a:t>
            </a:r>
          </a:p>
        </p:txBody>
      </p:sp>
      <p:sp>
        <p:nvSpPr>
          <p:cNvPr id="3" name="TextBox 2">
            <a:extLst>
              <a:ext uri="{FF2B5EF4-FFF2-40B4-BE49-F238E27FC236}">
                <a16:creationId xmlns:a16="http://schemas.microsoft.com/office/drawing/2014/main" id="{B94A3262-170B-4B67-BAEE-51974FD2D170}"/>
              </a:ext>
            </a:extLst>
          </p:cNvPr>
          <p:cNvSpPr txBox="1"/>
          <p:nvPr/>
        </p:nvSpPr>
        <p:spPr>
          <a:xfrm>
            <a:off x="3443287" y="8001000"/>
            <a:ext cx="914400" cy="914400"/>
          </a:xfrm>
          <a:prstGeom prst="rect">
            <a:avLst/>
          </a:prstGeom>
          <a:noFill/>
        </p:spPr>
        <p:txBody>
          <a:bodyPr wrap="square" rtlCol="0">
            <a:spAutoFit/>
          </a:bodyPr>
          <a:lstStyle/>
          <a:p>
            <a:endParaRPr lang="en-US" dirty="0"/>
          </a:p>
        </p:txBody>
      </p:sp>
      <p:sp>
        <p:nvSpPr>
          <p:cNvPr id="14" name="TextBox 13">
            <a:extLst>
              <a:ext uri="{FF2B5EF4-FFF2-40B4-BE49-F238E27FC236}">
                <a16:creationId xmlns:a16="http://schemas.microsoft.com/office/drawing/2014/main" id="{8D02F3EF-6ED3-4FD9-BF48-0C23F6FB36D8}"/>
              </a:ext>
            </a:extLst>
          </p:cNvPr>
          <p:cNvSpPr txBox="1"/>
          <p:nvPr/>
        </p:nvSpPr>
        <p:spPr>
          <a:xfrm>
            <a:off x="6100763" y="7215736"/>
            <a:ext cx="1138237" cy="230832"/>
          </a:xfrm>
          <a:prstGeom prst="rect">
            <a:avLst/>
          </a:prstGeom>
          <a:noFill/>
        </p:spPr>
        <p:txBody>
          <a:bodyPr wrap="square" rtlCol="0">
            <a:spAutoFit/>
          </a:bodyPr>
          <a:lstStyle/>
          <a:p>
            <a:r>
              <a:rPr lang="en-US" sz="900" dirty="0"/>
              <a:t>.</a:t>
            </a:r>
          </a:p>
        </p:txBody>
      </p:sp>
      <p:pic>
        <p:nvPicPr>
          <p:cNvPr id="16" name="Picture 15" descr="A picture containing room, food&#10;&#10;Description automatically generated">
            <a:extLst>
              <a:ext uri="{FF2B5EF4-FFF2-40B4-BE49-F238E27FC236}">
                <a16:creationId xmlns:a16="http://schemas.microsoft.com/office/drawing/2014/main" id="{C7DB4DDF-CCD3-4984-A5DA-E8575F37F52F}"/>
              </a:ext>
            </a:extLst>
          </p:cNvPr>
          <p:cNvPicPr>
            <a:picLocks noChangeAspect="1"/>
          </p:cNvPicPr>
          <p:nvPr/>
        </p:nvPicPr>
        <p:blipFill>
          <a:blip r:embed="rId6" cstate="print">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3384362" y="7930010"/>
            <a:ext cx="1440039" cy="953306"/>
          </a:xfrm>
          <a:prstGeom prst="rect">
            <a:avLst/>
          </a:prstGeom>
        </p:spPr>
      </p:pic>
      <p:pic>
        <p:nvPicPr>
          <p:cNvPr id="22" name="Picture 21" descr="A screenshot of a cell phone&#10;&#10;Description automatically generated">
            <a:extLst>
              <a:ext uri="{FF2B5EF4-FFF2-40B4-BE49-F238E27FC236}">
                <a16:creationId xmlns:a16="http://schemas.microsoft.com/office/drawing/2014/main" id="{0BF0596A-BA61-47CB-9D89-A43E2A34296C}"/>
              </a:ext>
            </a:extLst>
          </p:cNvPr>
          <p:cNvPicPr>
            <a:picLocks noChangeAspect="1"/>
          </p:cNvPicPr>
          <p:nvPr/>
        </p:nvPicPr>
        <p:blipFill>
          <a:blip r:embed="rId8" cstate="print">
            <a:extLst>
              <a:ext uri="{28A0092B-C50C-407E-A947-70E740481C1C}">
                <a14:useLocalDpi xmlns:a14="http://schemas.microsoft.com/office/drawing/2010/main" val="0"/>
              </a:ext>
              <a:ext uri="{837473B0-CC2E-450A-ABE3-18F120FF3D39}">
                <a1611:picAttrSrcUrl xmlns:a1611="http://schemas.microsoft.com/office/drawing/2016/11/main" r:id="rId9"/>
              </a:ext>
            </a:extLst>
          </a:blip>
          <a:stretch>
            <a:fillRect/>
          </a:stretch>
        </p:blipFill>
        <p:spPr>
          <a:xfrm>
            <a:off x="3743322" y="695743"/>
            <a:ext cx="722117" cy="804263"/>
          </a:xfrm>
          <a:prstGeom prst="rect">
            <a:avLst/>
          </a:prstGeom>
        </p:spPr>
      </p:pic>
    </p:spTree>
    <p:extLst>
      <p:ext uri="{BB962C8B-B14F-4D97-AF65-F5344CB8AC3E}">
        <p14:creationId xmlns:p14="http://schemas.microsoft.com/office/powerpoint/2010/main" val="16251932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46313</TotalTime>
  <Words>696</Words>
  <Application>Microsoft Office PowerPoint</Application>
  <PresentationFormat>Custom</PresentationFormat>
  <Paragraphs>108</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AbcTeacher</vt:lpstr>
      <vt:lpstr>Andy</vt:lpstr>
      <vt:lpstr>Arial</vt:lpstr>
      <vt:lpstr>Calibri</vt:lpstr>
      <vt:lpstr>Century Gothic</vt:lpstr>
      <vt:lpstr>Comic Sans MS</vt:lpstr>
      <vt:lpstr>Kristen ITC</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Matthew Hamm</cp:lastModifiedBy>
  <cp:revision>291</cp:revision>
  <cp:lastPrinted>2020-01-27T01:46:35Z</cp:lastPrinted>
  <dcterms:created xsi:type="dcterms:W3CDTF">2006-08-16T00:00:00Z</dcterms:created>
  <dcterms:modified xsi:type="dcterms:W3CDTF">2020-02-03T00:37:50Z</dcterms:modified>
</cp:coreProperties>
</file>