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1"/>
  </p:notesMasterIdLst>
  <p:handoutMasterIdLst>
    <p:handoutMasterId r:id="rId42"/>
  </p:handoutMasterIdLst>
  <p:sldIdLst>
    <p:sldId id="1173" r:id="rId3"/>
    <p:sldId id="2638" r:id="rId4"/>
    <p:sldId id="2641" r:id="rId5"/>
    <p:sldId id="2323" r:id="rId6"/>
    <p:sldId id="2324" r:id="rId7"/>
    <p:sldId id="924" r:id="rId8"/>
    <p:sldId id="1169" r:id="rId9"/>
    <p:sldId id="2653" r:id="rId10"/>
    <p:sldId id="2654" r:id="rId11"/>
    <p:sldId id="2655" r:id="rId12"/>
    <p:sldId id="2656" r:id="rId13"/>
    <p:sldId id="1889" r:id="rId14"/>
    <p:sldId id="2663" r:id="rId15"/>
    <p:sldId id="1181" r:id="rId16"/>
    <p:sldId id="2639" r:id="rId17"/>
    <p:sldId id="2465" r:id="rId18"/>
    <p:sldId id="2645" r:id="rId19"/>
    <p:sldId id="2646" r:id="rId20"/>
    <p:sldId id="2647" r:id="rId21"/>
    <p:sldId id="2648" r:id="rId22"/>
    <p:sldId id="2440" r:id="rId23"/>
    <p:sldId id="2657" r:id="rId24"/>
    <p:sldId id="2635" r:id="rId25"/>
    <p:sldId id="2661" r:id="rId26"/>
    <p:sldId id="2662" r:id="rId27"/>
    <p:sldId id="2510" r:id="rId28"/>
    <p:sldId id="2511" r:id="rId29"/>
    <p:sldId id="2512" r:id="rId30"/>
    <p:sldId id="2658" r:id="rId31"/>
    <p:sldId id="2659" r:id="rId32"/>
    <p:sldId id="2649" r:id="rId33"/>
    <p:sldId id="2660" r:id="rId34"/>
    <p:sldId id="2651" r:id="rId35"/>
    <p:sldId id="2652" r:id="rId36"/>
    <p:sldId id="2391" r:id="rId37"/>
    <p:sldId id="2392" r:id="rId38"/>
    <p:sldId id="2476" r:id="rId39"/>
    <p:sldId id="33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55" autoAdjust="0"/>
  </p:normalViewPr>
  <p:slideViewPr>
    <p:cSldViewPr>
      <p:cViewPr varScale="1">
        <p:scale>
          <a:sx n="73" d="100"/>
          <a:sy n="73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October 10, 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342898" y="1371600"/>
            <a:ext cx="4267201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Thur</a:t>
            </a:r>
            <a:r>
              <a:rPr lang="en-US" sz="2400" b="1" dirty="0" smtClean="0"/>
              <a:t>sday</a:t>
            </a:r>
            <a:r>
              <a:rPr lang="en-US" sz="2400" b="1" dirty="0"/>
              <a:t>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Amiyah 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Erin - 2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3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Kaylee 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Carleen - 9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5620647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 &amp; Macon– LLI w/Mrs. Thompson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6" t="13469" r="40530" b="9084"/>
          <a:stretch/>
        </p:blipFill>
        <p:spPr>
          <a:xfrm>
            <a:off x="4991100" y="1371600"/>
            <a:ext cx="3390900" cy="4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40530" b="7400"/>
          <a:stretch/>
        </p:blipFill>
        <p:spPr>
          <a:xfrm>
            <a:off x="57933" y="274638"/>
            <a:ext cx="4437867" cy="5917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250" t="13000" r="40625" b="5000"/>
          <a:stretch/>
        </p:blipFill>
        <p:spPr>
          <a:xfrm>
            <a:off x="4572000" y="274638"/>
            <a:ext cx="4401787" cy="59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40530" b="7400"/>
          <a:stretch/>
        </p:blipFill>
        <p:spPr>
          <a:xfrm>
            <a:off x="57933" y="274638"/>
            <a:ext cx="4437867" cy="5917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50" t="13000" r="40625" b="6000"/>
          <a:stretch/>
        </p:blipFill>
        <p:spPr>
          <a:xfrm>
            <a:off x="4629937" y="274638"/>
            <a:ext cx="4456130" cy="59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sz="9600" dirty="0" smtClean="0"/>
              <a:t>School Pictures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932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47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0823" y="240786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1" y="3287774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200815" y="262150"/>
            <a:ext cx="2694658" cy="51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Classworks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  -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up test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Kaylah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-2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Khamani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Elin 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Noah - 5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Carleen -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Jaiden - 7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McKenzie -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Landon –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Katelynn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TC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280087" y="3657600"/>
            <a:ext cx="1981200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/>
              <a:t>Amiyah</a:t>
            </a:r>
          </a:p>
          <a:p>
            <a:pPr marL="0" lvl="1">
              <a:defRPr/>
            </a:pPr>
            <a:r>
              <a:rPr lang="en-US" sz="2400" dirty="0" err="1"/>
              <a:t>Jaylie</a:t>
            </a:r>
            <a:endParaRPr lang="en-US" sz="2400" dirty="0"/>
          </a:p>
          <a:p>
            <a:pPr marL="0" lvl="1">
              <a:defRPr/>
            </a:pPr>
            <a:r>
              <a:rPr lang="en-US" sz="2400" dirty="0" err="1"/>
              <a:t>Jearon</a:t>
            </a:r>
            <a:endParaRPr lang="en-US" sz="2400" dirty="0"/>
          </a:p>
          <a:p>
            <a:pPr marL="0" lvl="1">
              <a:defRPr/>
            </a:pPr>
            <a:r>
              <a:rPr lang="en-US" sz="2400"/>
              <a:t>Cohen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200813" y="558867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11:35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3048000" y="685800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</a:t>
            </a:r>
          </a:p>
          <a:p>
            <a:pPr marL="0" lvl="1">
              <a:defRPr/>
            </a:pP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Kaylee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</a:p>
        </p:txBody>
      </p:sp>
    </p:spTree>
    <p:extLst>
      <p:ext uri="{BB962C8B-B14F-4D97-AF65-F5344CB8AC3E}">
        <p14:creationId xmlns:p14="http://schemas.microsoft.com/office/powerpoint/2010/main" val="932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542" y="990600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92" y="3074215"/>
            <a:ext cx="285750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9BFE1-5D41-49BC-A7B1-21267116EA18}"/>
              </a:ext>
            </a:extLst>
          </p:cNvPr>
          <p:cNvSpPr txBox="1"/>
          <p:nvPr/>
        </p:nvSpPr>
        <p:spPr>
          <a:xfrm>
            <a:off x="5486400" y="6019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11:35 – 12:05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5B9EA-D894-47AD-A7EF-8F0A3FE4A062}"/>
              </a:ext>
            </a:extLst>
          </p:cNvPr>
          <p:cNvSpPr txBox="1"/>
          <p:nvPr/>
        </p:nvSpPr>
        <p:spPr>
          <a:xfrm>
            <a:off x="762000" y="476213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W3.3  </a:t>
            </a:r>
          </a:p>
          <a:p>
            <a:r>
              <a:rPr lang="en-US" sz="2400" b="1" i="1" dirty="0"/>
              <a:t>I can write narratives to develop real or imagined experiences or events using effective technique, descriptive details, and clear event sequences.</a:t>
            </a:r>
          </a:p>
        </p:txBody>
      </p:sp>
    </p:spTree>
    <p:extLst>
      <p:ext uri="{BB962C8B-B14F-4D97-AF65-F5344CB8AC3E}">
        <p14:creationId xmlns:p14="http://schemas.microsoft.com/office/powerpoint/2010/main" val="16340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6" t="26939" r="21589" b="32655"/>
          <a:stretch/>
        </p:blipFill>
        <p:spPr>
          <a:xfrm>
            <a:off x="346439" y="533400"/>
            <a:ext cx="8451121" cy="3687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9BFE1-5D41-49BC-A7B1-21267116EA18}"/>
              </a:ext>
            </a:extLst>
          </p:cNvPr>
          <p:cNvSpPr txBox="1"/>
          <p:nvPr/>
        </p:nvSpPr>
        <p:spPr>
          <a:xfrm>
            <a:off x="5486400" y="6019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11:35 – 12:05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2" t="15152" r="34216" b="7401"/>
          <a:stretch/>
        </p:blipFill>
        <p:spPr>
          <a:xfrm>
            <a:off x="2209800" y="0"/>
            <a:ext cx="47244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38600"/>
            <a:ext cx="6172201" cy="1143000"/>
          </a:xfrm>
        </p:spPr>
        <p:txBody>
          <a:bodyPr/>
          <a:lstStyle/>
          <a:p>
            <a:r>
              <a:rPr lang="en-US" dirty="0"/>
              <a:t>You should finish today!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487" y="125730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2B7B33-0535-4766-A49A-70CBF1407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2963" r="33333" b="8519"/>
          <a:stretch/>
        </p:blipFill>
        <p:spPr>
          <a:xfrm>
            <a:off x="333495" y="956569"/>
            <a:ext cx="3993835" cy="5291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29864-A9F4-4C91-B5DB-70D347B9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7037"/>
          <a:stretch/>
        </p:blipFill>
        <p:spPr>
          <a:xfrm>
            <a:off x="4373969" y="178663"/>
            <a:ext cx="4510861" cy="597689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Reading Homework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2A7D01-79E2-4CAB-865B-2248A7DB1C91}"/>
              </a:ext>
            </a:extLst>
          </p:cNvPr>
          <p:cNvSpPr/>
          <p:nvPr/>
        </p:nvSpPr>
        <p:spPr>
          <a:xfrm>
            <a:off x="6645469" y="32004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5D506-A035-4A61-B1D2-7CE3F13BD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t="14445" r="33333" b="5556"/>
          <a:stretch/>
        </p:blipFill>
        <p:spPr>
          <a:xfrm>
            <a:off x="152400" y="178663"/>
            <a:ext cx="3919875" cy="52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705600" cy="14478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Narrative Share Time </a:t>
            </a:r>
            <a:r>
              <a:rPr lang="en-US" dirty="0" smtClean="0"/>
              <a:t>Tomorrow!</a:t>
            </a:r>
            <a:endParaRPr lang="en-US" dirty="0"/>
          </a:p>
        </p:txBody>
      </p:sp>
      <p:sp>
        <p:nvSpPr>
          <p:cNvPr id="5" name="AutoShape 2" descr="Image result for saf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40926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12:35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0" t="16000" r="33750" b="16000"/>
          <a:stretch/>
        </p:blipFill>
        <p:spPr>
          <a:xfrm>
            <a:off x="381000" y="152400"/>
            <a:ext cx="5181600" cy="6524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362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Stash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57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50" t="18000" r="35625" b="13000"/>
          <a:stretch/>
        </p:blipFill>
        <p:spPr>
          <a:xfrm>
            <a:off x="2057400" y="179147"/>
            <a:ext cx="4724400" cy="66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1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97" t="35356" r="25798" b="12451"/>
          <a:stretch/>
        </p:blipFill>
        <p:spPr>
          <a:xfrm>
            <a:off x="152400" y="533400"/>
            <a:ext cx="8686800" cy="58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1" t="13469" r="41582" b="5718"/>
          <a:stretch/>
        </p:blipFill>
        <p:spPr>
          <a:xfrm>
            <a:off x="152400" y="274638"/>
            <a:ext cx="4296185" cy="6065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250" t="16000" r="43125" b="6000"/>
          <a:stretch/>
        </p:blipFill>
        <p:spPr>
          <a:xfrm>
            <a:off x="4571999" y="274638"/>
            <a:ext cx="4432263" cy="60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7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76" t="13000" r="25624" b="6000"/>
          <a:stretch/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A71F8-A530-4FFA-A212-FB1B7975B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152400" y="76200"/>
            <a:ext cx="506083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34422-5DC3-4FD2-854A-087314F7565E}"/>
              </a:ext>
            </a:extLst>
          </p:cNvPr>
          <p:cNvSpPr/>
          <p:nvPr/>
        </p:nvSpPr>
        <p:spPr>
          <a:xfrm>
            <a:off x="3886200" y="381000"/>
            <a:ext cx="12192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11999" r="26875" b="6000"/>
          <a:stretch/>
        </p:blipFill>
        <p:spPr>
          <a:xfrm>
            <a:off x="441960" y="246335"/>
            <a:ext cx="8001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9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5152" r="32111" b="9085"/>
          <a:stretch/>
        </p:blipFill>
        <p:spPr>
          <a:xfrm>
            <a:off x="2106793" y="274638"/>
            <a:ext cx="4930414" cy="63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49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1" t="13470" r="40529" b="7401"/>
          <a:stretch/>
        </p:blipFill>
        <p:spPr>
          <a:xfrm>
            <a:off x="2171700" y="257221"/>
            <a:ext cx="48006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3470" r="33164" b="7401"/>
          <a:stretch/>
        </p:blipFill>
        <p:spPr>
          <a:xfrm>
            <a:off x="2214497" y="152400"/>
            <a:ext cx="4715005" cy="65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11785" r="32111" b="7400"/>
          <a:stretch/>
        </p:blipFill>
        <p:spPr>
          <a:xfrm>
            <a:off x="2286000" y="274638"/>
            <a:ext cx="4572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6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3470" r="33164" b="7401"/>
          <a:stretch/>
        </p:blipFill>
        <p:spPr>
          <a:xfrm>
            <a:off x="2362200" y="274638"/>
            <a:ext cx="4724400" cy="65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6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13470" r="33164" b="7401"/>
          <a:stretch/>
        </p:blipFill>
        <p:spPr>
          <a:xfrm>
            <a:off x="2324100" y="274638"/>
            <a:ext cx="4495800" cy="64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96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375" y="5347516"/>
            <a:ext cx="494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to Ms. Page for Phonics First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06D77-9A6D-4EFD-81F2-20E9EADA7C7C}"/>
              </a:ext>
            </a:extLst>
          </p:cNvPr>
          <p:cNvSpPr txBox="1"/>
          <p:nvPr/>
        </p:nvSpPr>
        <p:spPr>
          <a:xfrm>
            <a:off x="460375" y="5809181"/>
            <a:ext cx="494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 to Ms. Bess for SIPPS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46DE8A-1BA4-4A1A-8417-8A778B29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81977"/>
              </p:ext>
            </p:extLst>
          </p:nvPr>
        </p:nvGraphicFramePr>
        <p:xfrm>
          <a:off x="2058458" y="1147660"/>
          <a:ext cx="5331883" cy="4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Erin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Kaylah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Katelynn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Noah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Carleen 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Elin - TC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SIPPS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598" y="39822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RL.3.7  Use information gained from illustrations, other visual elements, and the words in a text to demonstrate understanding of the 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26670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756" y="236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RL.3.3 Describe characters in a story and explain how their actions contribute to the sequence of events.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246" y="305891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RL.3.5  Refer to parts of stories and poems when writing or speaking about a text, using terms such as chapter, scene, and stanza; describe how each successive part builds on earlier sections.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68997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BD2C-7953-461F-9B86-BB63F859A57E}"/>
              </a:ext>
            </a:extLst>
          </p:cNvPr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935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419600" cy="31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5893289"/>
            <a:ext cx="5943600" cy="792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/>
              <a:t>Are we still the best?</a:t>
            </a:r>
          </a:p>
        </p:txBody>
      </p:sp>
    </p:spTree>
    <p:extLst>
      <p:ext uri="{BB962C8B-B14F-4D97-AF65-F5344CB8AC3E}">
        <p14:creationId xmlns:p14="http://schemas.microsoft.com/office/powerpoint/2010/main" val="3957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40530" b="7400"/>
          <a:stretch/>
        </p:blipFill>
        <p:spPr>
          <a:xfrm>
            <a:off x="127602" y="298587"/>
            <a:ext cx="4437867" cy="5917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250" t="13000" r="40625" b="6000"/>
          <a:stretch/>
        </p:blipFill>
        <p:spPr>
          <a:xfrm>
            <a:off x="4591594" y="314616"/>
            <a:ext cx="4452257" cy="59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40530" b="7400"/>
          <a:stretch/>
        </p:blipFill>
        <p:spPr>
          <a:xfrm>
            <a:off x="57933" y="274638"/>
            <a:ext cx="4437867" cy="5917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50" t="13000" r="40625" b="6000"/>
          <a:stretch/>
        </p:blipFill>
        <p:spPr>
          <a:xfrm>
            <a:off x="4572000" y="278992"/>
            <a:ext cx="4495800" cy="59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49260</TotalTime>
  <Words>488</Words>
  <Application>Microsoft Office PowerPoint</Application>
  <PresentationFormat>On-screen Show (4:3)</PresentationFormat>
  <Paragraphs>118</Paragraphs>
  <Slides>38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Wingdings</vt:lpstr>
      <vt:lpstr>1_Office Theme</vt:lpstr>
      <vt:lpstr>5_Office Theme</vt:lpstr>
      <vt:lpstr>PowerPoint Presentation</vt:lpstr>
      <vt:lpstr>PowerPoint Presentation</vt:lpstr>
      <vt:lpstr>Math Homework </vt:lpstr>
      <vt:lpstr>CHOMP TIME F.A.S.T.  Groups Focused Academic Support Time</vt:lpstr>
      <vt:lpstr>F.A.S.T. Designations</vt:lpstr>
      <vt:lpstr>Reading Time</vt:lpstr>
      <vt:lpstr>Gather at the Carpet.</vt:lpstr>
      <vt:lpstr>PowerPoint Presentation</vt:lpstr>
      <vt:lpstr>PowerPoint Presentation</vt:lpstr>
      <vt:lpstr>PowerPoint Presentation</vt:lpstr>
      <vt:lpstr>PowerPoint Presentation</vt:lpstr>
      <vt:lpstr>Restroom Break</vt:lpstr>
      <vt:lpstr>School Pictures</vt:lpstr>
      <vt:lpstr>Out of Classroom!</vt:lpstr>
      <vt:lpstr>PowerPoint Presentation</vt:lpstr>
      <vt:lpstr>Writing Time </vt:lpstr>
      <vt:lpstr>PowerPoint Presentation</vt:lpstr>
      <vt:lpstr>PowerPoint Presentation</vt:lpstr>
      <vt:lpstr>You should finish today! </vt:lpstr>
      <vt:lpstr>Narrative Share Time Tomorrow!</vt:lpstr>
      <vt:lpstr>Math Fluency &amp; Focus Lesson!</vt:lpstr>
      <vt:lpstr>PowerPoint Presentation</vt:lpstr>
      <vt:lpstr>PowerPoint Presentation</vt:lpstr>
      <vt:lpstr>PowerPoint Presentation</vt:lpstr>
      <vt:lpstr>PowerPoint Presentation</vt:lpstr>
      <vt:lpstr>Out of Classroom!</vt:lpstr>
      <vt:lpstr>Restroom Break</vt:lpstr>
      <vt:lpstr>Out of Classroom!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1597</cp:revision>
  <cp:lastPrinted>2019-10-10T12:33:36Z</cp:lastPrinted>
  <dcterms:created xsi:type="dcterms:W3CDTF">2014-06-10T16:20:56Z</dcterms:created>
  <dcterms:modified xsi:type="dcterms:W3CDTF">2019-10-10T16:43:48Z</dcterms:modified>
</cp:coreProperties>
</file>