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2" r:id="rId2"/>
  </p:sldMasterIdLst>
  <p:notesMasterIdLst>
    <p:notesMasterId r:id="rId43"/>
  </p:notesMasterIdLst>
  <p:handoutMasterIdLst>
    <p:handoutMasterId r:id="rId44"/>
  </p:handoutMasterIdLst>
  <p:sldIdLst>
    <p:sldId id="2599" r:id="rId3"/>
    <p:sldId id="2657" r:id="rId4"/>
    <p:sldId id="2321" r:id="rId5"/>
    <p:sldId id="2322" r:id="rId6"/>
    <p:sldId id="2323" r:id="rId7"/>
    <p:sldId id="2324" r:id="rId8"/>
    <p:sldId id="2460" r:id="rId9"/>
    <p:sldId id="2649" r:id="rId10"/>
    <p:sldId id="2658" r:id="rId11"/>
    <p:sldId id="2650" r:id="rId12"/>
    <p:sldId id="2456" r:id="rId13"/>
    <p:sldId id="2457" r:id="rId14"/>
    <p:sldId id="2458" r:id="rId15"/>
    <p:sldId id="2459" r:id="rId16"/>
    <p:sldId id="2442" r:id="rId17"/>
    <p:sldId id="2643" r:id="rId18"/>
    <p:sldId id="2646" r:id="rId19"/>
    <p:sldId id="1181" r:id="rId20"/>
    <p:sldId id="2651" r:id="rId21"/>
    <p:sldId id="2652" r:id="rId22"/>
    <p:sldId id="2653" r:id="rId23"/>
    <p:sldId id="2654" r:id="rId24"/>
    <p:sldId id="2440" r:id="rId25"/>
    <p:sldId id="2486" r:id="rId26"/>
    <p:sldId id="2634" r:id="rId27"/>
    <p:sldId id="2635" r:id="rId28"/>
    <p:sldId id="2636" r:id="rId29"/>
    <p:sldId id="2510" r:id="rId30"/>
    <p:sldId id="2511" r:id="rId31"/>
    <p:sldId id="2512" r:id="rId32"/>
    <p:sldId id="2655" r:id="rId33"/>
    <p:sldId id="2344" r:id="rId34"/>
    <p:sldId id="2656" r:id="rId35"/>
    <p:sldId id="2414" r:id="rId36"/>
    <p:sldId id="2415" r:id="rId37"/>
    <p:sldId id="2416" r:id="rId38"/>
    <p:sldId id="2417" r:id="rId39"/>
    <p:sldId id="2418" r:id="rId40"/>
    <p:sldId id="2476" r:id="rId41"/>
    <p:sldId id="331" r:id="rId4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0BC"/>
    <a:srgbClr val="B319B7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2" autoAdjust="0"/>
  </p:normalViewPr>
  <p:slideViewPr>
    <p:cSldViewPr>
      <p:cViewPr varScale="1">
        <p:scale>
          <a:sx n="77" d="100"/>
          <a:sy n="77" d="100"/>
        </p:scale>
        <p:origin x="97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A0BB574-0895-477B-BED4-3459E7A07FD7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AD2E2F-E2A0-472B-80A9-7B9DFB552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21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3671BEA-E66E-4BEC-BAB5-D10B40ECB992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34DB253-6A32-4472-B248-683C8EB82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65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86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19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53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5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31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00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54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36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42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65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22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7AEF8-DC55-45A2-9219-DFF809632D0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D6FDA-F995-40C7-A10B-A90A4264F80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724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781ED-E70E-438B-BE30-F549D51CE4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9284A-85FC-4F08-AFA5-3D281249E6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915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16D1A-CB5D-4278-A995-32CFFDA7B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4F3D2-1386-4ECC-AB4B-1C628FF00E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138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7AEF8-DC55-45A2-9219-DFF809632D0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D6FDA-F995-40C7-A10B-A90A4264F80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370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64AFE-49B0-4807-BEA0-0DB444CCE7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CFB12-6182-47CC-AB05-FAD0B03D4F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15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8DABA-2BED-4D6B-A249-8D66CB993C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9D4D4-1061-45B7-A027-95B8C9BCDA4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694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136FB-D546-46A9-A85C-2555804D79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7D37C-7C86-49EB-80D8-46F1EF4942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8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A4D3B-A258-4E4B-BDD8-58143CD2C5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984C3-8708-49A8-AB05-440C4377A1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751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794D7-B9D7-4DCC-B734-285CD3CF7C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D59C1-A101-4CAA-8A04-92B7B7995E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91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F4423-63DB-40E9-96E4-D2E6549C0C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ECFFD-E139-469A-B436-B38A8852D2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284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A4BE3-79E4-419E-8AC1-F6836A18082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C5DB6-6FF2-4434-A0F4-82E2519971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973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64AFE-49B0-4807-BEA0-0DB444CCE7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CFB12-6182-47CC-AB05-FAD0B03D4F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0536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24D19-CD38-4092-8BF0-2DC6635373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1EB74-9BCD-45E5-8F32-3293357D219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1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781ED-E70E-438B-BE30-F549D51CE4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9284A-85FC-4F08-AFA5-3D281249E6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889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16D1A-CB5D-4278-A995-32CFFDA7B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4F3D2-1386-4ECC-AB4B-1C628FF00E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324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8DABA-2BED-4D6B-A249-8D66CB993C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9D4D4-1061-45B7-A027-95B8C9BCDA4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962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136FB-D546-46A9-A85C-2555804D79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7D37C-7C86-49EB-80D8-46F1EF4942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72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A4D3B-A258-4E4B-BDD8-58143CD2C5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984C3-8708-49A8-AB05-440C4377A1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115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794D7-B9D7-4DCC-B734-285CD3CF7C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D59C1-A101-4CAA-8A04-92B7B7995E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821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F4423-63DB-40E9-96E4-D2E6549C0C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ECFFD-E139-469A-B436-B38A8852D2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060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A4BE3-79E4-419E-8AC1-F6836A18082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C5DB6-6FF2-4434-A0F4-82E2519971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682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24D19-CD38-4092-8BF0-2DC6635373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1EB74-9BCD-45E5-8F32-3293357D219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441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5E72BF-2A65-4755-A9E0-B24D0B7BFD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E74ECC-20A5-421B-A5A2-15F5BC23209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949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5E72BF-2A65-4755-A9E0-B24D0B7BFD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E74ECC-20A5-421B-A5A2-15F5BC23209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64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248400" y="5867400"/>
            <a:ext cx="2362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7:55 – 8:30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407577" y="228600"/>
            <a:ext cx="6328845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92D050"/>
            </a:solidFill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Tuesday, October 8, 2019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953A8A-8B3B-4973-B860-777E560FAD2B}"/>
              </a:ext>
            </a:extLst>
          </p:cNvPr>
          <p:cNvSpPr txBox="1"/>
          <p:nvPr/>
        </p:nvSpPr>
        <p:spPr>
          <a:xfrm>
            <a:off x="609600" y="1143000"/>
            <a:ext cx="4267201" cy="489364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Tuesday: </a:t>
            </a:r>
            <a:r>
              <a:rPr lang="en-US" sz="2400" b="1" dirty="0" err="1"/>
              <a:t>Classworks</a:t>
            </a:r>
            <a:endParaRPr lang="en-US" sz="2400" b="1" dirty="0"/>
          </a:p>
          <a:p>
            <a:pPr algn="ctr"/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- Amiyah - 1</a:t>
            </a:r>
          </a:p>
          <a:p>
            <a:pPr algn="ctr"/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– Erin - 2</a:t>
            </a:r>
          </a:p>
          <a:p>
            <a:pPr algn="ctr"/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– Jaiden – 3</a:t>
            </a:r>
          </a:p>
          <a:p>
            <a:pPr algn="ctr"/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3200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Brena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- 4</a:t>
            </a:r>
          </a:p>
          <a:p>
            <a:pPr algn="ctr"/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– </a:t>
            </a:r>
            <a:r>
              <a:rPr lang="en-US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Jaylie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5</a:t>
            </a:r>
          </a:p>
          <a:p>
            <a:pPr algn="ctr"/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– </a:t>
            </a:r>
            <a:r>
              <a:rPr lang="en-US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Paisleigh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6</a:t>
            </a:r>
          </a:p>
          <a:p>
            <a:pPr algn="ctr"/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- Kaylee - 7</a:t>
            </a:r>
          </a:p>
          <a:p>
            <a:pPr algn="ctr"/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– </a:t>
            </a:r>
            <a:r>
              <a:rPr lang="en-US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Jearon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- 8</a:t>
            </a:r>
          </a:p>
          <a:p>
            <a:pPr algn="ctr"/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– Carleen - 9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46C934-47AD-4D6F-8FCE-C80445C5E686}"/>
              </a:ext>
            </a:extLst>
          </p:cNvPr>
          <p:cNvSpPr txBox="1"/>
          <p:nvPr/>
        </p:nvSpPr>
        <p:spPr>
          <a:xfrm>
            <a:off x="5105400" y="5063543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LLI with Mrs. Thompson</a:t>
            </a:r>
          </a:p>
          <a:p>
            <a:r>
              <a:rPr lang="en-US" sz="2400" dirty="0"/>
              <a:t> 	- </a:t>
            </a:r>
            <a:r>
              <a:rPr lang="en-US" sz="2400" dirty="0" smtClean="0"/>
              <a:t>Landon &amp; Macon</a:t>
            </a:r>
            <a:endParaRPr lang="en-US" sz="2400" dirty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000" t="14000" r="41250" b="9000"/>
          <a:stretch/>
        </p:blipFill>
        <p:spPr>
          <a:xfrm>
            <a:off x="5791200" y="1301059"/>
            <a:ext cx="2514600" cy="35856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8E82CA-48B9-4B4D-9ECD-7453CD9A99A0}"/>
              </a:ext>
            </a:extLst>
          </p:cNvPr>
          <p:cNvSpPr txBox="1"/>
          <p:nvPr/>
        </p:nvSpPr>
        <p:spPr>
          <a:xfrm>
            <a:off x="1357707" y="6018652"/>
            <a:ext cx="2770985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Everyone else – Independent Novel</a:t>
            </a:r>
          </a:p>
        </p:txBody>
      </p:sp>
    </p:spTree>
    <p:extLst>
      <p:ext uri="{BB962C8B-B14F-4D97-AF65-F5344CB8AC3E}">
        <p14:creationId xmlns:p14="http://schemas.microsoft.com/office/powerpoint/2010/main" val="49397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252152" cy="28956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Restroom Break</a:t>
            </a:r>
          </a:p>
        </p:txBody>
      </p:sp>
      <p:sp>
        <p:nvSpPr>
          <p:cNvPr id="3" name="AutoShape 2" descr="Image result for clock 9: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4267200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01556" y="5869574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9:45 – 9:55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45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542" y="990600"/>
            <a:ext cx="7315200" cy="2083615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Writing Time </a:t>
            </a:r>
            <a:endParaRPr lang="en-US" sz="32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Image result for clock 9: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392" y="3074215"/>
            <a:ext cx="2857500" cy="2095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F230CD-C95F-4056-B3BA-11E4D146DC18}"/>
              </a:ext>
            </a:extLst>
          </p:cNvPr>
          <p:cNvSpPr txBox="1"/>
          <p:nvPr/>
        </p:nvSpPr>
        <p:spPr>
          <a:xfrm>
            <a:off x="762000" y="4762137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Objective:  W3.3  </a:t>
            </a:r>
          </a:p>
          <a:p>
            <a:r>
              <a:rPr lang="en-US" sz="2400" b="1" i="1" dirty="0"/>
              <a:t>I can write narratives to develop real or imagined experiences or events using effective technique, descriptive details, and clear event sequences.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3A0F79-9CD8-4958-AE4E-C3917670AB80}"/>
              </a:ext>
            </a:extLst>
          </p:cNvPr>
          <p:cNvSpPr txBox="1"/>
          <p:nvPr/>
        </p:nvSpPr>
        <p:spPr>
          <a:xfrm>
            <a:off x="5943600" y="5791200"/>
            <a:ext cx="2667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9:55 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– 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10:25 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46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few minutes you will examine another source about the yearly migration in East Africa.</a:t>
            </a:r>
          </a:p>
          <a:p>
            <a:r>
              <a:rPr lang="en-US" dirty="0"/>
              <a:t>Then you will use all of the sources and your notes to answer some questions and write your own narrative about going on an East African safari during migration.</a:t>
            </a:r>
          </a:p>
        </p:txBody>
      </p:sp>
    </p:spTree>
    <p:extLst>
      <p:ext uri="{BB962C8B-B14F-4D97-AF65-F5344CB8AC3E}">
        <p14:creationId xmlns:p14="http://schemas.microsoft.com/office/powerpoint/2010/main" val="158354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/>
          <a:lstStyle/>
          <a:p>
            <a:r>
              <a:rPr lang="en-US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Vocabulary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67000"/>
          </a:xfrm>
        </p:spPr>
        <p:txBody>
          <a:bodyPr/>
          <a:lstStyle/>
          <a:p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</a:t>
            </a:r>
            <a:r>
              <a:rPr lang="en-US" dirty="0"/>
              <a:t>:  when animals move from one place to another, usually as the seasons change</a:t>
            </a:r>
          </a:p>
          <a:p>
            <a:r>
              <a:rPr lang="en-US" b="1" i="1" u="sng" dirty="0"/>
              <a:t>safari:</a:t>
            </a:r>
            <a:r>
              <a:rPr lang="en-US" dirty="0"/>
              <a:t> a trip to watch animals where they live in the wild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48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3810000" cy="2819400"/>
          </a:xfrm>
          <a:solidFill>
            <a:srgbClr val="FFFF00"/>
          </a:solidFill>
        </p:spPr>
        <p:txBody>
          <a:bodyPr/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Remember, a well-written narrative:</a:t>
            </a:r>
          </a:p>
        </p:txBody>
      </p:sp>
      <p:pic>
        <p:nvPicPr>
          <p:cNvPr id="4" name="Picture 2" descr="teaching-narratives-elements-of-narrative-essay-750px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60" y="228600"/>
            <a:ext cx="3442053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3508325"/>
            <a:ext cx="8991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Has a setting and story focus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Has a point of view for the narrator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Stays on focus throughout the narrative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Has a plot that develops logically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Uses descriptions and sensory details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Has a logical conclusion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Uses language appropriate to the purpose and task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Follows rules for spelling, punctuation, capitalization, and grammar</a:t>
            </a:r>
          </a:p>
        </p:txBody>
      </p:sp>
    </p:spTree>
    <p:extLst>
      <p:ext uri="{BB962C8B-B14F-4D97-AF65-F5344CB8AC3E}">
        <p14:creationId xmlns:p14="http://schemas.microsoft.com/office/powerpoint/2010/main" val="414864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641" t="13470" r="23693" b="15819"/>
          <a:stretch/>
        </p:blipFill>
        <p:spPr>
          <a:xfrm>
            <a:off x="685800" y="274638"/>
            <a:ext cx="77724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1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3429000" cy="1858962"/>
          </a:xfrm>
        </p:spPr>
        <p:txBody>
          <a:bodyPr/>
          <a:lstStyle/>
          <a:p>
            <a:r>
              <a:rPr lang="en-US" dirty="0"/>
              <a:t>Graphic Organizer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112" t="15152" r="34216" b="7401"/>
          <a:stretch/>
        </p:blipFill>
        <p:spPr>
          <a:xfrm>
            <a:off x="4419600" y="249238"/>
            <a:ext cx="4495800" cy="646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34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007" t="13469" r="31059" b="5718"/>
          <a:stretch/>
        </p:blipFill>
        <p:spPr>
          <a:xfrm>
            <a:off x="76200" y="533400"/>
            <a:ext cx="4508500" cy="58488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0000" t="13000" r="31250" b="5000"/>
          <a:stretch/>
        </p:blipFill>
        <p:spPr>
          <a:xfrm>
            <a:off x="4732588" y="533400"/>
            <a:ext cx="4411412" cy="583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0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solidFill>
            <a:srgbClr val="00CC00"/>
          </a:solidFill>
        </p:spPr>
        <p:txBody>
          <a:bodyPr/>
          <a:lstStyle/>
          <a:p>
            <a:pPr eaLnBrk="1" hangingPunct="1"/>
            <a:r>
              <a:rPr lang="en-US" altLang="en-US" sz="6600" dirty="0"/>
              <a:t>Out of Classroom!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38200" y="2667000"/>
            <a:ext cx="7391400" cy="1066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6000" dirty="0"/>
              <a:t>Recess 10:40 – 11:05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17974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62199"/>
            <a:ext cx="3200400" cy="2011363"/>
          </a:xfrm>
        </p:spPr>
        <p:txBody>
          <a:bodyPr/>
          <a:lstStyle/>
          <a:p>
            <a:r>
              <a:rPr lang="en-US" dirty="0"/>
              <a:t>Research Questions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795" t="15000" r="33871" b="6667"/>
          <a:stretch/>
        </p:blipFill>
        <p:spPr>
          <a:xfrm>
            <a:off x="4267200" y="122237"/>
            <a:ext cx="4419600" cy="64912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6BCBF8-9898-4C7D-8048-EB84FA1D86B3}"/>
              </a:ext>
            </a:extLst>
          </p:cNvPr>
          <p:cNvSpPr txBox="1"/>
          <p:nvPr/>
        </p:nvSpPr>
        <p:spPr>
          <a:xfrm>
            <a:off x="1143000" y="5867400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11:05 – 11:45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72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000" t="14000" r="41250" b="9000"/>
          <a:stretch/>
        </p:blipFill>
        <p:spPr>
          <a:xfrm>
            <a:off x="2209800" y="0"/>
            <a:ext cx="4800600" cy="684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007" t="13469" r="31059" b="5718"/>
          <a:stretch/>
        </p:blipFill>
        <p:spPr>
          <a:xfrm>
            <a:off x="76200" y="533400"/>
            <a:ext cx="4508500" cy="58488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0000" t="13000" r="31250" b="5000"/>
          <a:stretch/>
        </p:blipFill>
        <p:spPr>
          <a:xfrm>
            <a:off x="4732588" y="533400"/>
            <a:ext cx="4411412" cy="583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5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676400"/>
            <a:ext cx="8229600" cy="1143000"/>
          </a:xfrm>
        </p:spPr>
        <p:txBody>
          <a:bodyPr/>
          <a:lstStyle/>
          <a:p>
            <a:r>
              <a:rPr lang="en-US" dirty="0"/>
              <a:t>You have 35 Minutes!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9487" y="3810000"/>
            <a:ext cx="2105025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90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76400"/>
            <a:ext cx="3200400" cy="3687762"/>
          </a:xfrm>
        </p:spPr>
        <p:txBody>
          <a:bodyPr/>
          <a:lstStyle/>
          <a:p>
            <a:r>
              <a:rPr lang="en-US" dirty="0"/>
              <a:t>Share Time!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Research Questions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795" t="15000" r="33871" b="6667"/>
          <a:stretch/>
        </p:blipFill>
        <p:spPr>
          <a:xfrm>
            <a:off x="4267200" y="122237"/>
            <a:ext cx="4419600" cy="64912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6FB557-0201-478A-8456-CC6241845650}"/>
              </a:ext>
            </a:extLst>
          </p:cNvPr>
          <p:cNvSpPr txBox="1"/>
          <p:nvPr/>
        </p:nvSpPr>
        <p:spPr>
          <a:xfrm>
            <a:off x="1143000" y="5867400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11:45 – 11:50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70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3535362"/>
          </a:xfrm>
        </p:spPr>
        <p:txBody>
          <a:bodyPr/>
          <a:lstStyle/>
          <a:p>
            <a:pPr>
              <a:defRPr/>
            </a:pPr>
            <a:r>
              <a:rPr lang="en-US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 Focus Lesson!</a:t>
            </a:r>
          </a:p>
        </p:txBody>
      </p:sp>
      <p:pic>
        <p:nvPicPr>
          <p:cNvPr id="121859" name="Picture 3" descr="C:\Users\karla.thompson\AppData\Local\Microsoft\Windows\Temporary Internet Files\Content.IE5\PLYT37E4\MC90028121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268" y="3505200"/>
            <a:ext cx="1581932" cy="159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48400" y="5873816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prstClr val="black"/>
                </a:solidFill>
                <a:cs typeface="Arial" charset="0"/>
              </a:rPr>
              <a:t>11:50 </a:t>
            </a:r>
            <a:r>
              <a:rPr lang="en-US" sz="3200" b="1" dirty="0">
                <a:solidFill>
                  <a:prstClr val="black"/>
                </a:solidFill>
                <a:cs typeface="Arial" charset="0"/>
              </a:rPr>
              <a:t>– 12:35</a:t>
            </a:r>
          </a:p>
        </p:txBody>
      </p:sp>
    </p:spTree>
    <p:extLst>
      <p:ext uri="{BB962C8B-B14F-4D97-AF65-F5344CB8AC3E}">
        <p14:creationId xmlns:p14="http://schemas.microsoft.com/office/powerpoint/2010/main" val="254820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304800" y="825024"/>
            <a:ext cx="8229600" cy="2262702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Kicking it Quiz!</a:t>
            </a:r>
            <a:endParaRPr lang="en-US" alt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295106"/>
            <a:ext cx="1981200" cy="248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73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4F95F-612E-4496-8E5A-DCD83A65B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625" t="11999" r="43750" b="7000"/>
          <a:stretch/>
        </p:blipFill>
        <p:spPr>
          <a:xfrm>
            <a:off x="2133600" y="76199"/>
            <a:ext cx="4724400" cy="671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02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537" t="11785" r="43218" b="7400"/>
          <a:stretch/>
        </p:blipFill>
        <p:spPr>
          <a:xfrm>
            <a:off x="25399" y="274638"/>
            <a:ext cx="4429125" cy="617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0000" t="11000" r="43750" b="8000"/>
          <a:stretch/>
        </p:blipFill>
        <p:spPr>
          <a:xfrm>
            <a:off x="4572000" y="274638"/>
            <a:ext cx="441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10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537" t="11785" r="43687" b="7400"/>
          <a:stretch/>
        </p:blipFill>
        <p:spPr>
          <a:xfrm>
            <a:off x="2057400" y="76200"/>
            <a:ext cx="4648200" cy="656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3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solidFill>
            <a:srgbClr val="00CC00"/>
          </a:solidFill>
        </p:spPr>
        <p:txBody>
          <a:bodyPr/>
          <a:lstStyle/>
          <a:p>
            <a:pPr eaLnBrk="1" hangingPunct="1"/>
            <a:r>
              <a:rPr lang="en-US" altLang="en-US" sz="6600" dirty="0"/>
              <a:t>Out of Classroom!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311167"/>
            <a:ext cx="7633063" cy="1117834"/>
          </a:xfrm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6000" dirty="0"/>
              <a:t>Lunch 12:35 – 1:05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4800600"/>
            <a:ext cx="2438400" cy="1413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05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252152" cy="28956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Restroom Break</a:t>
            </a:r>
          </a:p>
        </p:txBody>
      </p:sp>
      <p:sp>
        <p:nvSpPr>
          <p:cNvPr id="3" name="AutoShape 2" descr="Image result for clock 9: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4267200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01556" y="5869574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1:05 – 1:10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51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C2B7B33-0535-4766-A49A-70CBF14072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33" t="12963" r="33333" b="8519"/>
          <a:stretch/>
        </p:blipFill>
        <p:spPr>
          <a:xfrm>
            <a:off x="333495" y="956569"/>
            <a:ext cx="3993835" cy="52918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029864-A9F4-4C91-B5DB-70D347B96F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33" t="14445" r="33333" b="7037"/>
          <a:stretch/>
        </p:blipFill>
        <p:spPr>
          <a:xfrm>
            <a:off x="4373969" y="178663"/>
            <a:ext cx="4510861" cy="5976891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14500" y="6248400"/>
            <a:ext cx="57150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i="1" dirty="0"/>
              <a:t>Reading Homework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C6DBF5-CC3C-4FA9-BCAF-CBD2ED624801}"/>
              </a:ext>
            </a:extLst>
          </p:cNvPr>
          <p:cNvSpPr/>
          <p:nvPr/>
        </p:nvSpPr>
        <p:spPr>
          <a:xfrm>
            <a:off x="6645469" y="271509"/>
            <a:ext cx="228600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7C8A5C-59A3-45E3-A6C6-682DA37620B0}"/>
              </a:ext>
            </a:extLst>
          </p:cNvPr>
          <p:cNvSpPr/>
          <p:nvPr/>
        </p:nvSpPr>
        <p:spPr>
          <a:xfrm>
            <a:off x="4419600" y="3200400"/>
            <a:ext cx="220980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2A7D01-79E2-4CAB-865B-2248A7DB1C91}"/>
              </a:ext>
            </a:extLst>
          </p:cNvPr>
          <p:cNvSpPr/>
          <p:nvPr/>
        </p:nvSpPr>
        <p:spPr>
          <a:xfrm>
            <a:off x="6645469" y="3200400"/>
            <a:ext cx="228600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85D506-A035-4A61-B1D2-7CE3F13BD0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33" t="14445" r="33333" b="5556"/>
          <a:stretch/>
        </p:blipFill>
        <p:spPr>
          <a:xfrm>
            <a:off x="152400" y="178663"/>
            <a:ext cx="3919875" cy="529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6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solidFill>
            <a:srgbClr val="00CC00"/>
          </a:solidFill>
        </p:spPr>
        <p:txBody>
          <a:bodyPr/>
          <a:lstStyle/>
          <a:p>
            <a:pPr eaLnBrk="1" hangingPunct="1"/>
            <a:r>
              <a:rPr lang="en-US" altLang="en-US" sz="6600" dirty="0"/>
              <a:t>Out of Classroom!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360241"/>
            <a:ext cx="1447800" cy="145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73690" y="2759504"/>
            <a:ext cx="7396619" cy="898633"/>
          </a:xfrm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6000" dirty="0"/>
              <a:t>Activity 1:10 – 1:55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5600" dirty="0"/>
          </a:p>
        </p:txBody>
      </p:sp>
    </p:spTree>
    <p:extLst>
      <p:ext uri="{BB962C8B-B14F-4D97-AF65-F5344CB8AC3E}">
        <p14:creationId xmlns:p14="http://schemas.microsoft.com/office/powerpoint/2010/main" val="290996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50823" y="240786"/>
            <a:ext cx="38026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Independent Daily Reading &amp; Teacher Conferences</a:t>
            </a:r>
          </a:p>
        </p:txBody>
      </p:sp>
      <p:sp>
        <p:nvSpPr>
          <p:cNvPr id="2" name="AutoShape 2" descr="Image result for flashlight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901" y="3287774"/>
            <a:ext cx="2481992" cy="2300899"/>
          </a:xfrm>
          <a:prstGeom prst="rect">
            <a:avLst/>
          </a:prstGeom>
        </p:spPr>
      </p:pic>
      <p:sp>
        <p:nvSpPr>
          <p:cNvPr id="6" name="Subtitle 5"/>
          <p:cNvSpPr txBox="1">
            <a:spLocks/>
          </p:cNvSpPr>
          <p:nvPr/>
        </p:nvSpPr>
        <p:spPr bwMode="auto">
          <a:xfrm>
            <a:off x="200815" y="262150"/>
            <a:ext cx="2694658" cy="51746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Computers – </a:t>
            </a:r>
            <a:r>
              <a:rPr lang="en-US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Classworks</a:t>
            </a: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- Landon - 1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– Macon -2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– Alexis - 3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– Elin - 4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- Noah - 5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- </a:t>
            </a:r>
            <a:r>
              <a:rPr lang="en-US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Cayli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- 6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– Jaiden - 7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- </a:t>
            </a:r>
            <a:r>
              <a:rPr lang="en-US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Paisleigh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- 8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- </a:t>
            </a:r>
            <a:r>
              <a:rPr lang="en-US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Caydance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9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– Kaylee - TC</a:t>
            </a:r>
            <a:endPara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132DFD-7134-475F-A684-340ADCAF8EA1}"/>
              </a:ext>
            </a:extLst>
          </p:cNvPr>
          <p:cNvSpPr/>
          <p:nvPr/>
        </p:nvSpPr>
        <p:spPr>
          <a:xfrm>
            <a:off x="2969623" y="552242"/>
            <a:ext cx="1981200" cy="2308324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en-US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Mrs. Roby:</a:t>
            </a:r>
          </a:p>
          <a:p>
            <a:pPr marL="0" lvl="1">
              <a:defRPr/>
            </a:pPr>
            <a:r>
              <a:rPr lang="en-US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IDR check in</a:t>
            </a:r>
          </a:p>
          <a:p>
            <a:pPr marL="0" lvl="1">
              <a:defRPr/>
            </a:pPr>
            <a:r>
              <a:rPr lang="en-US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Aiden</a:t>
            </a:r>
          </a:p>
          <a:p>
            <a:pPr marL="0" lvl="1">
              <a:defRPr/>
            </a:pPr>
            <a:r>
              <a:rPr lang="en-US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Alexis</a:t>
            </a:r>
          </a:p>
          <a:p>
            <a:pPr marL="0" lvl="1">
              <a:defRPr/>
            </a:pPr>
            <a:r>
              <a:rPr lang="en-US" sz="24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Cayli</a:t>
            </a:r>
            <a:endParaRPr lang="en-US" sz="24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>
              <a:defRPr/>
            </a:pPr>
            <a:r>
              <a:rPr lang="en-US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Khamani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02FBC5-D06E-4771-8C04-1E825E1CEA1E}"/>
              </a:ext>
            </a:extLst>
          </p:cNvPr>
          <p:cNvSpPr/>
          <p:nvPr/>
        </p:nvSpPr>
        <p:spPr>
          <a:xfrm>
            <a:off x="3257123" y="3038029"/>
            <a:ext cx="1981200" cy="267765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en-US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Mrs. Thompson:</a:t>
            </a:r>
          </a:p>
          <a:p>
            <a:pPr marL="0" lvl="1">
              <a:defRPr/>
            </a:pPr>
            <a:r>
              <a:rPr lang="en-US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LLI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>
              <a:defRPr/>
            </a:pPr>
            <a:r>
              <a:rPr lang="en-US" sz="2400" dirty="0"/>
              <a:t>Amiyah</a:t>
            </a:r>
          </a:p>
          <a:p>
            <a:pPr marL="0" lvl="1">
              <a:defRPr/>
            </a:pPr>
            <a:r>
              <a:rPr lang="en-US" sz="2400" dirty="0" err="1"/>
              <a:t>Jaylie</a:t>
            </a:r>
            <a:endParaRPr lang="en-US" sz="2400" dirty="0"/>
          </a:p>
          <a:p>
            <a:pPr marL="0" lvl="1">
              <a:defRPr/>
            </a:pPr>
            <a:r>
              <a:rPr lang="en-US" sz="2400" dirty="0" err="1"/>
              <a:t>Jearon</a:t>
            </a:r>
            <a:endParaRPr lang="en-US" sz="2400" dirty="0"/>
          </a:p>
          <a:p>
            <a:pPr marL="0" lvl="1">
              <a:defRPr/>
            </a:pPr>
            <a:r>
              <a:rPr lang="en-US" sz="2400" dirty="0" smtClean="0"/>
              <a:t>Cohen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8E82CA-48B9-4B4D-9ECD-7453CD9A99A0}"/>
              </a:ext>
            </a:extLst>
          </p:cNvPr>
          <p:cNvSpPr txBox="1"/>
          <p:nvPr/>
        </p:nvSpPr>
        <p:spPr>
          <a:xfrm>
            <a:off x="200813" y="5588673"/>
            <a:ext cx="2770985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Everyone else – Independent Novel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01A510-964E-4A55-8861-35BF3A1BA153}"/>
              </a:ext>
            </a:extLst>
          </p:cNvPr>
          <p:cNvSpPr txBox="1"/>
          <p:nvPr/>
        </p:nvSpPr>
        <p:spPr>
          <a:xfrm>
            <a:off x="6001556" y="5869574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1:55 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– 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2:25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55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717" y="160338"/>
            <a:ext cx="7315200" cy="2083615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 Time </a:t>
            </a:r>
            <a:endParaRPr lang="en-US" sz="32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Image result for clock 9: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36" y="314658"/>
            <a:ext cx="1591885" cy="131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74080" y="1744856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2:25 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– 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3:10 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23589" y="4614048"/>
            <a:ext cx="8550582" cy="216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Objective:  SL.3.1c </a:t>
            </a:r>
          </a:p>
          <a:p>
            <a:pPr algn="l"/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can ask questions to check understanding of information presented, stay on topic, and link my comments to the remarks of others.</a:t>
            </a:r>
          </a:p>
        </p:txBody>
      </p:sp>
    </p:spTree>
    <p:extLst>
      <p:ext uri="{BB962C8B-B14F-4D97-AF65-F5344CB8AC3E}">
        <p14:creationId xmlns:p14="http://schemas.microsoft.com/office/powerpoint/2010/main" val="3787956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5625" t="17000" r="42500" b="13000"/>
          <a:stretch/>
        </p:blipFill>
        <p:spPr>
          <a:xfrm>
            <a:off x="2057400" y="30332"/>
            <a:ext cx="4876800" cy="669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887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059" t="15152" r="32111" b="9085"/>
          <a:stretch/>
        </p:blipFill>
        <p:spPr>
          <a:xfrm>
            <a:off x="2106793" y="274638"/>
            <a:ext cx="4930414" cy="633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4929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112" t="13469" r="34216" b="12452"/>
          <a:stretch/>
        </p:blipFill>
        <p:spPr>
          <a:xfrm>
            <a:off x="2133600" y="295515"/>
            <a:ext cx="4648200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7597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111" t="15152" r="33164" b="12452"/>
          <a:stretch/>
        </p:blipFill>
        <p:spPr>
          <a:xfrm>
            <a:off x="1905000" y="296559"/>
            <a:ext cx="4953000" cy="645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3074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112" t="13836" r="34216" b="12085"/>
          <a:stretch/>
        </p:blipFill>
        <p:spPr>
          <a:xfrm>
            <a:off x="1981200" y="152400"/>
            <a:ext cx="4800600" cy="66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718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111" t="13469" r="33164" b="12452"/>
          <a:stretch/>
        </p:blipFill>
        <p:spPr>
          <a:xfrm>
            <a:off x="1905000" y="255849"/>
            <a:ext cx="48006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8113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252152" cy="28956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Restroom Break</a:t>
            </a:r>
          </a:p>
        </p:txBody>
      </p:sp>
      <p:sp>
        <p:nvSpPr>
          <p:cNvPr id="3" name="AutoShape 2" descr="Image result for clock 9: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4267200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01556" y="5869574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3:10 – 3:15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182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BA71F8-A530-4FFA-A212-FB1B7975BA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33" t="14445" r="33333" b="7037"/>
          <a:stretch/>
        </p:blipFill>
        <p:spPr>
          <a:xfrm>
            <a:off x="152400" y="76200"/>
            <a:ext cx="5060830" cy="6705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1600200"/>
            <a:ext cx="3200400" cy="3048000"/>
          </a:xfrm>
        </p:spPr>
        <p:txBody>
          <a:bodyPr/>
          <a:lstStyle/>
          <a:p>
            <a:r>
              <a:rPr lang="en-US" sz="3200" b="1" i="1" dirty="0"/>
              <a:t>Math Homework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134422-5DC3-4FD2-854A-087314F7565E}"/>
              </a:ext>
            </a:extLst>
          </p:cNvPr>
          <p:cNvSpPr/>
          <p:nvPr/>
        </p:nvSpPr>
        <p:spPr>
          <a:xfrm>
            <a:off x="1447800" y="381000"/>
            <a:ext cx="3657600" cy="640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2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3:10 – 3:15	Wrap Up!</a:t>
            </a:r>
          </a:p>
        </p:txBody>
      </p:sp>
      <p:sp>
        <p:nvSpPr>
          <p:cNvPr id="13824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525963"/>
          </a:xfrm>
        </p:spPr>
        <p:txBody>
          <a:bodyPr/>
          <a:lstStyle/>
          <a:p>
            <a:pPr eaLnBrk="1" hangingPunct="1"/>
            <a:r>
              <a:rPr lang="en-US" altLang="en-US" dirty="0"/>
              <a:t>Pair-Up back to back and share one thing you learned in class today with your partner</a:t>
            </a:r>
          </a:p>
          <a:p>
            <a:pPr eaLnBrk="1" hangingPunct="1"/>
            <a:r>
              <a:rPr lang="en-US" altLang="en-US" dirty="0"/>
              <a:t>Pack-Up</a:t>
            </a:r>
          </a:p>
          <a:p>
            <a:pPr eaLnBrk="1" hangingPunct="1">
              <a:defRPr/>
            </a:pPr>
            <a:r>
              <a:rPr lang="en-US" dirty="0"/>
              <a:t>Office will announce:</a:t>
            </a:r>
          </a:p>
          <a:p>
            <a:pPr marL="0" indent="0" eaLnBrk="1" hangingPunct="1">
              <a:buNone/>
              <a:defRPr/>
            </a:pPr>
            <a:r>
              <a:rPr lang="en-US" dirty="0"/>
              <a:t>	Car Riders – Leave </a:t>
            </a:r>
            <a:r>
              <a:rPr lang="en-US"/>
              <a:t>around 3:20</a:t>
            </a:r>
            <a:endParaRPr lang="en-US" dirty="0"/>
          </a:p>
          <a:p>
            <a:pPr marL="0" indent="0" eaLnBrk="1" hangingPunct="1">
              <a:buNone/>
              <a:defRPr/>
            </a:pPr>
            <a:r>
              <a:rPr lang="en-US" dirty="0"/>
              <a:t>	Bus Riders – (listen to intercom for dismissal)</a:t>
            </a:r>
            <a:endParaRPr lang="en-US" altLang="en-US" dirty="0"/>
          </a:p>
        </p:txBody>
      </p:sp>
      <p:pic>
        <p:nvPicPr>
          <p:cNvPr id="138244" name="Picture 2" descr="Listening, speaking — what's the difference?  ionpsych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67000"/>
            <a:ext cx="2133600" cy="119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5" name="Picture 4" descr="Child Who Goes To School With A Backpack Royalty Free Cliparts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" y="3863446"/>
            <a:ext cx="1219282" cy="152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958094"/>
            <a:ext cx="1383779" cy="138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97027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93077" y="6412978"/>
            <a:ext cx="2966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much time has elapsed?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24200" y="6062213"/>
            <a:ext cx="3276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2:30 – 3:20</a:t>
            </a:r>
          </a:p>
        </p:txBody>
      </p:sp>
    </p:spTree>
    <p:extLst>
      <p:ext uri="{BB962C8B-B14F-4D97-AF65-F5344CB8AC3E}">
        <p14:creationId xmlns:p14="http://schemas.microsoft.com/office/powerpoint/2010/main" val="3671640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35814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CHOMP TIME</a:t>
            </a: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F.A.S.T.  Groups</a:t>
            </a:r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Focused Academic Support Time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10000"/>
            <a:ext cx="20574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Image result for boy scouts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8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792162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en-US" dirty="0"/>
              <a:t>F.A.S.T. Designations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0" y="5791200"/>
            <a:ext cx="2667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8:40 – 9:10 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AutoShape 2" descr="Image result for quiet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" descr="Image result for motivational quot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D44B703-2F1D-420F-BB8A-4C759FC1650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25487" y="1143000"/>
          <a:ext cx="7997826" cy="4199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72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659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9985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rgbClr val="7030A0"/>
                          </a:solidFill>
                        </a:rPr>
                        <a:t>Computers –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>
                          <a:solidFill>
                            <a:srgbClr val="FFFF00"/>
                          </a:solidFill>
                        </a:rPr>
                        <a:t>Classworks</a:t>
                      </a:r>
                      <a:r>
                        <a:rPr lang="en-US" baseline="0" dirty="0">
                          <a:solidFill>
                            <a:srgbClr val="7030A0"/>
                          </a:solidFill>
                        </a:rPr>
                        <a:t>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 - Aiden- 1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 - Erin</a:t>
                      </a:r>
                      <a:r>
                        <a:rPr lang="en-US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- 2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 - </a:t>
                      </a:r>
                      <a:r>
                        <a:rPr lang="en-US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Jearon</a:t>
                      </a: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- 3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 - Kaylah - 4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 – Emma – 5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 – Adalyn - 6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 - Alexis - 7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 - </a:t>
                      </a:r>
                      <a:r>
                        <a:rPr lang="en-US" baseline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Brena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- 8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 - Carleen – 9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Mrs.</a:t>
                      </a:r>
                      <a:r>
                        <a:rPr lang="en-US" baseline="0" dirty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Roby: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LLI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>
                          <a:solidFill>
                            <a:schemeClr val="bg1"/>
                          </a:solidFill>
                        </a:rPr>
                        <a:t>Paisleigh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Jaiden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Mrs.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Thompson: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SIPPS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>
                          <a:solidFill>
                            <a:schemeClr val="bg1"/>
                          </a:solidFill>
                        </a:rPr>
                        <a:t>Jaylie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Amiyah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Cohen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>
                          <a:solidFill>
                            <a:schemeClr val="bg1"/>
                          </a:solidFill>
                        </a:rPr>
                        <a:t>Caydance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Kaylee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Paired Partners Book Club: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Khamani - Katelynn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McKenzie – </a:t>
                      </a:r>
                      <a:r>
                        <a:rPr lang="en-US" baseline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Cayli</a:t>
                      </a:r>
                      <a:endParaRPr lang="en-US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Noah </a:t>
                      </a:r>
                      <a:r>
                        <a:rPr lang="en-US" baseline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Elin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168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600367"/>
            <a:ext cx="6553200" cy="4267200"/>
          </a:xfrm>
        </p:spPr>
        <p:txBody>
          <a:bodyPr/>
          <a:lstStyle/>
          <a:p>
            <a:r>
              <a:rPr lang="en-US" sz="9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VocabularyQuiz</a:t>
            </a:r>
            <a:endParaRPr lang="en-US" sz="9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Image result for clock 8: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Image result for vocabulary gramm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60" y="990433"/>
            <a:ext cx="1307857" cy="86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60" y="4724400"/>
            <a:ext cx="1752600" cy="1760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426" y="347881"/>
            <a:ext cx="2650347" cy="148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43600" y="5791200"/>
            <a:ext cx="2667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9:10 – 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9:15 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77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836" y="457200"/>
            <a:ext cx="4038600" cy="2895600"/>
          </a:xfrm>
        </p:spPr>
        <p:txBody>
          <a:bodyPr/>
          <a:lstStyle/>
          <a:p>
            <a:r>
              <a:rPr lang="en-US" sz="8000" dirty="0" smtClean="0"/>
              <a:t>Reading Quiz</a:t>
            </a:r>
            <a:endParaRPr lang="en-US" sz="8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774" y="3581400"/>
            <a:ext cx="2752725" cy="27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0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971800"/>
            <a:ext cx="8229600" cy="1143000"/>
          </a:xfrm>
        </p:spPr>
        <p:txBody>
          <a:bodyPr/>
          <a:lstStyle/>
          <a:p>
            <a:r>
              <a:rPr lang="en-US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 Quiz</a:t>
            </a:r>
            <a:endParaRPr lang="en-US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3600" y="5791200"/>
            <a:ext cx="2667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9:35 – 9:45 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75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49667</TotalTime>
  <Words>580</Words>
  <Application>Microsoft Office PowerPoint</Application>
  <PresentationFormat>On-screen Show (4:3)</PresentationFormat>
  <Paragraphs>141</Paragraphs>
  <Slides>40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Wingdings</vt:lpstr>
      <vt:lpstr>1_Office Theme</vt:lpstr>
      <vt:lpstr>5_Office Theme</vt:lpstr>
      <vt:lpstr>PowerPoint Presentation</vt:lpstr>
      <vt:lpstr>PowerPoint Presentation</vt:lpstr>
      <vt:lpstr>PowerPoint Presentation</vt:lpstr>
      <vt:lpstr>Math Homework </vt:lpstr>
      <vt:lpstr>CHOMP TIME F.A.S.T.  Groups Focused Academic Support Time</vt:lpstr>
      <vt:lpstr>F.A.S.T. Designations</vt:lpstr>
      <vt:lpstr>VocabularyQuiz</vt:lpstr>
      <vt:lpstr>Reading Quiz</vt:lpstr>
      <vt:lpstr>Math Quiz</vt:lpstr>
      <vt:lpstr>Restroom Break</vt:lpstr>
      <vt:lpstr>Writing Time </vt:lpstr>
      <vt:lpstr>Writing Task</vt:lpstr>
      <vt:lpstr>Vocabulary Review</vt:lpstr>
      <vt:lpstr>Remember, a well-written narrative:</vt:lpstr>
      <vt:lpstr>PowerPoint Presentation</vt:lpstr>
      <vt:lpstr>Graphic Organizer</vt:lpstr>
      <vt:lpstr>PowerPoint Presentation</vt:lpstr>
      <vt:lpstr>Out of Classroom!</vt:lpstr>
      <vt:lpstr>Research Questions</vt:lpstr>
      <vt:lpstr>PowerPoint Presentation</vt:lpstr>
      <vt:lpstr>You have 35 Minutes! </vt:lpstr>
      <vt:lpstr>Share Time!   Research Questions</vt:lpstr>
      <vt:lpstr>Math Focus Lesson!</vt:lpstr>
      <vt:lpstr>PowerPoint Presentation</vt:lpstr>
      <vt:lpstr>PowerPoint Presentation</vt:lpstr>
      <vt:lpstr>PowerPoint Presentation</vt:lpstr>
      <vt:lpstr>PowerPoint Presentation</vt:lpstr>
      <vt:lpstr>Out of Classroom!</vt:lpstr>
      <vt:lpstr>Restroom Break</vt:lpstr>
      <vt:lpstr>Out of Classroom!</vt:lpstr>
      <vt:lpstr>PowerPoint Presentation</vt:lpstr>
      <vt:lpstr>Reading Time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Restroom Break</vt:lpstr>
      <vt:lpstr>3:10 – 3:15 Wrap Up!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Karla</dc:creator>
  <cp:lastModifiedBy>Karla Thompson</cp:lastModifiedBy>
  <cp:revision>1596</cp:revision>
  <cp:lastPrinted>2019-09-03T12:27:49Z</cp:lastPrinted>
  <dcterms:created xsi:type="dcterms:W3CDTF">2014-06-10T16:20:56Z</dcterms:created>
  <dcterms:modified xsi:type="dcterms:W3CDTF">2019-10-08T18:28:28Z</dcterms:modified>
</cp:coreProperties>
</file>