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notesMasterIdLst>
    <p:notesMasterId r:id="rId38"/>
  </p:notesMasterIdLst>
  <p:handoutMasterIdLst>
    <p:handoutMasterId r:id="rId39"/>
  </p:handoutMasterIdLst>
  <p:sldIdLst>
    <p:sldId id="1968" r:id="rId3"/>
    <p:sldId id="2247" r:id="rId4"/>
    <p:sldId id="2163" r:id="rId5"/>
    <p:sldId id="1260" r:id="rId6"/>
    <p:sldId id="1969" r:id="rId7"/>
    <p:sldId id="2253" r:id="rId8"/>
    <p:sldId id="2267" r:id="rId9"/>
    <p:sldId id="2268" r:id="rId10"/>
    <p:sldId id="1970" r:id="rId11"/>
    <p:sldId id="2234" r:id="rId12"/>
    <p:sldId id="2233" r:id="rId13"/>
    <p:sldId id="2250" r:id="rId14"/>
    <p:sldId id="1973" r:id="rId15"/>
    <p:sldId id="2232" r:id="rId16"/>
    <p:sldId id="2231" r:id="rId17"/>
    <p:sldId id="2251" r:id="rId18"/>
    <p:sldId id="2245" r:id="rId19"/>
    <p:sldId id="2208" r:id="rId20"/>
    <p:sldId id="2209" r:id="rId21"/>
    <p:sldId id="2214" r:id="rId22"/>
    <p:sldId id="2215" r:id="rId23"/>
    <p:sldId id="2216" r:id="rId24"/>
    <p:sldId id="2217" r:id="rId25"/>
    <p:sldId id="1976" r:id="rId26"/>
    <p:sldId id="1977" r:id="rId27"/>
    <p:sldId id="1978" r:id="rId28"/>
    <p:sldId id="2254" r:id="rId29"/>
    <p:sldId id="2269" r:id="rId30"/>
    <p:sldId id="2270" r:id="rId31"/>
    <p:sldId id="2271" r:id="rId32"/>
    <p:sldId id="2195" r:id="rId33"/>
    <p:sldId id="2248" r:id="rId34"/>
    <p:sldId id="2249" r:id="rId35"/>
    <p:sldId id="1982" r:id="rId36"/>
    <p:sldId id="331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2AF1E3-35AD-4945-AD3E-0FB3D4F3AF31}">
          <p14:sldIdLst>
            <p14:sldId id="1968"/>
            <p14:sldId id="2247"/>
            <p14:sldId id="2163"/>
            <p14:sldId id="1260"/>
            <p14:sldId id="1969"/>
            <p14:sldId id="2253"/>
            <p14:sldId id="2267"/>
            <p14:sldId id="2268"/>
            <p14:sldId id="1970"/>
            <p14:sldId id="2234"/>
            <p14:sldId id="2233"/>
            <p14:sldId id="2250"/>
            <p14:sldId id="1973"/>
            <p14:sldId id="2232"/>
            <p14:sldId id="2231"/>
            <p14:sldId id="2251"/>
            <p14:sldId id="2245"/>
            <p14:sldId id="2208"/>
            <p14:sldId id="2209"/>
            <p14:sldId id="2214"/>
            <p14:sldId id="2215"/>
            <p14:sldId id="2216"/>
            <p14:sldId id="2217"/>
            <p14:sldId id="1976"/>
            <p14:sldId id="1977"/>
            <p14:sldId id="1978"/>
            <p14:sldId id="2254"/>
            <p14:sldId id="2269"/>
            <p14:sldId id="2270"/>
            <p14:sldId id="2271"/>
            <p14:sldId id="2195"/>
            <p14:sldId id="2248"/>
            <p14:sldId id="2249"/>
            <p14:sldId id="1982"/>
            <p14:sldId id="331"/>
          </p14:sldIdLst>
        </p14:section>
        <p14:section name="Untitled Section" id="{A42C3285-BC31-40EC-9422-5572962A3BE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FB1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662" autoAdjust="0"/>
  </p:normalViewPr>
  <p:slideViewPr>
    <p:cSldViewPr>
      <p:cViewPr varScale="1">
        <p:scale>
          <a:sx n="73" d="100"/>
          <a:sy n="73" d="100"/>
        </p:scale>
        <p:origin x="105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0BB574-0895-477B-BED4-3459E7A07FD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AD2E2F-E2A0-472B-80A9-7B9DFB55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2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671BEA-E66E-4BEC-BAB5-D10B40ECB99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4DB253-6A32-4472-B248-683C8EB8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42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53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82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8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2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8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27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05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04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85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22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2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1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3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7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94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9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84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7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1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89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6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2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1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2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6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8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4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4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685800" y="228599"/>
            <a:ext cx="7848599" cy="931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Tuesday, February 11, 2020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6341082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7:55 – 8:30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826233"/>
              </p:ext>
            </p:extLst>
          </p:nvPr>
        </p:nvGraphicFramePr>
        <p:xfrm>
          <a:off x="157843" y="1361845"/>
          <a:ext cx="441959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212">
                  <a:extLst>
                    <a:ext uri="{9D8B030D-6E8A-4147-A177-3AD203B41FA5}">
                      <a16:colId xmlns:a16="http://schemas.microsoft.com/office/drawing/2014/main" val="2962762474"/>
                    </a:ext>
                  </a:extLst>
                </a:gridCol>
                <a:gridCol w="1737410">
                  <a:extLst>
                    <a:ext uri="{9D8B030D-6E8A-4147-A177-3AD203B41FA5}">
                      <a16:colId xmlns:a16="http://schemas.microsoft.com/office/drawing/2014/main" val="3984678581"/>
                    </a:ext>
                  </a:extLst>
                </a:gridCol>
                <a:gridCol w="1444977">
                  <a:extLst>
                    <a:ext uri="{9D8B030D-6E8A-4147-A177-3AD203B41FA5}">
                      <a16:colId xmlns:a16="http://schemas.microsoft.com/office/drawing/2014/main" val="2161780688"/>
                    </a:ext>
                  </a:extLst>
                </a:gridCol>
              </a:tblGrid>
              <a:tr h="688327">
                <a:tc>
                  <a:txBody>
                    <a:bodyPr/>
                    <a:lstStyle/>
                    <a:p>
                      <a:r>
                        <a:rPr lang="en-US" dirty="0" err="1"/>
                        <a:t>Superkids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Classworks</a:t>
                      </a:r>
                      <a:r>
                        <a:rPr lang="en-US" dirty="0"/>
                        <a:t> –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Mrs. Thompson</a:t>
                      </a:r>
                      <a:r>
                        <a:rPr lang="en-US" baseline="0" dirty="0"/>
                        <a:t> - LLI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679092"/>
                  </a:ext>
                </a:extLst>
              </a:tr>
              <a:tr h="398793">
                <a:tc>
                  <a:txBody>
                    <a:bodyPr/>
                    <a:lstStyle/>
                    <a:p>
                      <a:r>
                        <a:rPr lang="en-US" b="1" dirty="0"/>
                        <a:t>1 - Amiyah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2- Landon </a:t>
                      </a:r>
                    </a:p>
                    <a:p>
                      <a:r>
                        <a:rPr lang="en-US" b="0" dirty="0"/>
                        <a:t>3 - Cohen</a:t>
                      </a:r>
                    </a:p>
                    <a:p>
                      <a:r>
                        <a:rPr lang="en-US" b="0" dirty="0"/>
                        <a:t>4 – Erin</a:t>
                      </a:r>
                    </a:p>
                    <a:p>
                      <a:r>
                        <a:rPr lang="en-US" b="0" dirty="0"/>
                        <a:t>5 - Kaylee</a:t>
                      </a:r>
                    </a:p>
                    <a:p>
                      <a:r>
                        <a:rPr lang="en-US" b="0" dirty="0"/>
                        <a:t>6 - </a:t>
                      </a:r>
                      <a:r>
                        <a:rPr lang="en-US" b="0" dirty="0" err="1"/>
                        <a:t>Brena</a:t>
                      </a:r>
                      <a:endParaRPr lang="en-US" b="0" dirty="0"/>
                    </a:p>
                    <a:p>
                      <a:r>
                        <a:rPr lang="en-US" b="0" dirty="0"/>
                        <a:t>7 – </a:t>
                      </a:r>
                      <a:r>
                        <a:rPr lang="en-US" b="0" dirty="0" err="1"/>
                        <a:t>Addisen</a:t>
                      </a:r>
                      <a:endParaRPr lang="en-US" b="0" dirty="0"/>
                    </a:p>
                    <a:p>
                      <a:r>
                        <a:rPr lang="en-US" b="0" dirty="0"/>
                        <a:t>8 – Emma</a:t>
                      </a:r>
                    </a:p>
                    <a:p>
                      <a:r>
                        <a:rPr lang="en-US" b="0" dirty="0"/>
                        <a:t>9 - </a:t>
                      </a:r>
                      <a:r>
                        <a:rPr lang="en-US" b="0" dirty="0" err="1"/>
                        <a:t>Jearon</a:t>
                      </a:r>
                      <a:r>
                        <a:rPr lang="en-US" b="0" dirty="0"/>
                        <a:t>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Landon</a:t>
                      </a:r>
                    </a:p>
                    <a:p>
                      <a:r>
                        <a:rPr lang="en-US" dirty="0"/>
                        <a:t>Macon</a:t>
                      </a:r>
                    </a:p>
                    <a:p>
                      <a:r>
                        <a:rPr lang="en-US" dirty="0" err="1"/>
                        <a:t>Paisleigh</a:t>
                      </a:r>
                      <a:endParaRPr lang="en-US" dirty="0"/>
                    </a:p>
                    <a:p>
                      <a:r>
                        <a:rPr lang="en-US" dirty="0"/>
                        <a:t>Jaiden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11133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2662" y="4863754"/>
            <a:ext cx="3489960" cy="17543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BUTTONS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–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Addisen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Paisleigh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FF1143-D503-4FB2-A695-AF10CB148A29}"/>
              </a:ext>
            </a:extLst>
          </p:cNvPr>
          <p:cNvSpPr txBox="1">
            <a:spLocks/>
          </p:cNvSpPr>
          <p:nvPr/>
        </p:nvSpPr>
        <p:spPr bwMode="auto">
          <a:xfrm>
            <a:off x="4267200" y="5506367"/>
            <a:ext cx="4800600" cy="8725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/>
              <a:t>REMINDER: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 in Tri-fold board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B810B5-609C-4D55-B196-DC87202D4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14445" r="33333" b="7037"/>
          <a:stretch/>
        </p:blipFill>
        <p:spPr>
          <a:xfrm>
            <a:off x="5334000" y="1287991"/>
            <a:ext cx="3048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0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1369" y="304800"/>
            <a:ext cx="859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Daily Reading &amp; Teacher Conferences</a:t>
            </a:r>
          </a:p>
        </p:txBody>
      </p:sp>
      <p:sp>
        <p:nvSpPr>
          <p:cNvPr id="2" name="AutoShape 2" descr="Image result for flashligh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182109"/>
            <a:ext cx="1135899" cy="10530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82738" y="5924508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9:55 – 10:25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D44B703-2F1D-420F-BB8A-4C759FC1650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752600"/>
          <a:ext cx="7209638" cy="2718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362">
                  <a:extLst>
                    <a:ext uri="{9D8B030D-6E8A-4147-A177-3AD203B41FA5}">
                      <a16:colId xmlns:a16="http://schemas.microsoft.com/office/drawing/2014/main" val="311261340"/>
                    </a:ext>
                  </a:extLst>
                </a:gridCol>
                <a:gridCol w="1951838">
                  <a:extLst>
                    <a:ext uri="{9D8B030D-6E8A-4147-A177-3AD203B41FA5}">
                      <a16:colId xmlns:a16="http://schemas.microsoft.com/office/drawing/2014/main" val="3587222238"/>
                    </a:ext>
                  </a:extLst>
                </a:gridCol>
                <a:gridCol w="1125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891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Hearbuilder: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 – Macon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Epic: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 –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Khamani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 – McKenzie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 – Elin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8 - Erin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7030A0"/>
                          </a:solidFill>
                        </a:rPr>
                        <a:t>Classworks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 –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Jearon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– M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 – Carleen – M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7 - 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Brena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- R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Mrs.</a:t>
                      </a: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LLI: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Emma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Adalyn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Jaiden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Addisen</a:t>
                      </a: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1B0FB1"/>
                          </a:solidFill>
                        </a:rPr>
                        <a:t>Mrs.</a:t>
                      </a:r>
                      <a:r>
                        <a:rPr lang="en-US" baseline="0" dirty="0">
                          <a:solidFill>
                            <a:srgbClr val="1B0FB1"/>
                          </a:solidFill>
                        </a:rPr>
                        <a:t> T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1B0FB1"/>
                          </a:solidFill>
                        </a:rPr>
                        <a:t>SIPPS: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Amiyah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Jaylie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Caydance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Landon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Kaylee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Cohen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Paisleigh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80012" y="4934434"/>
            <a:ext cx="4572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All others – Independent Novel</a:t>
            </a:r>
          </a:p>
        </p:txBody>
      </p:sp>
    </p:spTree>
    <p:extLst>
      <p:ext uri="{BB962C8B-B14F-4D97-AF65-F5344CB8AC3E}">
        <p14:creationId xmlns:p14="http://schemas.microsoft.com/office/powerpoint/2010/main" val="423556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ock 8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Image result for vocabulary gramm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71" y="5066630"/>
            <a:ext cx="1307857" cy="86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18" y="4880099"/>
            <a:ext cx="1752600" cy="176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53" y="5018336"/>
            <a:ext cx="2650347" cy="148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6115341"/>
            <a:ext cx="2971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10:25 – 10:40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0100" y="311150"/>
            <a:ext cx="7543800" cy="42672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Morning Work Review &amp; Snack</a:t>
            </a:r>
          </a:p>
        </p:txBody>
      </p:sp>
    </p:spTree>
    <p:extLst>
      <p:ext uri="{BB962C8B-B14F-4D97-AF65-F5344CB8AC3E}">
        <p14:creationId xmlns:p14="http://schemas.microsoft.com/office/powerpoint/2010/main" val="3397312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5AE68-B1B1-4A61-9076-9F47B78A3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BF87-F3AF-4EE9-B82D-3303CDB94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829A2-76F6-42C5-B35B-31429DAC3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14445" r="33333" b="7037"/>
          <a:stretch/>
        </p:blipFill>
        <p:spPr>
          <a:xfrm>
            <a:off x="76200" y="147637"/>
            <a:ext cx="495300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19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2667000"/>
            <a:ext cx="73914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Recess 10:40 – 11:05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52028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535362"/>
          </a:xfrm>
        </p:spPr>
        <p:txBody>
          <a:bodyPr/>
          <a:lstStyle/>
          <a:p>
            <a:pPr>
              <a:defRPr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Fluency &amp; Focus Lesson!</a:t>
            </a:r>
          </a:p>
        </p:txBody>
      </p:sp>
      <p:pic>
        <p:nvPicPr>
          <p:cNvPr id="121859" name="Picture 3" descr="C:\Users\karla.thompson\AppData\Local\Microsoft\Windows\Temporary Internet Files\Content.IE5\PLYT37E4\MC900281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68" y="3505200"/>
            <a:ext cx="1581932" cy="159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4495800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11:05 – 12:35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" y="5692775"/>
            <a:ext cx="8991600" cy="94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097531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 3.NF.1  I can understand that a fraction 1/b as the quantity formed by one part when a whole is partitioned into b equal parts.  I can understand that a fraction a/b as the quantity formed by a parts of size 1/b.</a:t>
            </a:r>
          </a:p>
          <a:p>
            <a:r>
              <a:rPr lang="en-US" dirty="0"/>
              <a:t>Math 3.NF.2 I can represent a fraction 1/b on a number line diagram by defining the interval from 0 to 1 as the whole and partitioning it into b equal parts.</a:t>
            </a:r>
          </a:p>
        </p:txBody>
      </p:sp>
    </p:spTree>
    <p:extLst>
      <p:ext uri="{BB962C8B-B14F-4D97-AF65-F5344CB8AC3E}">
        <p14:creationId xmlns:p14="http://schemas.microsoft.com/office/powerpoint/2010/main" val="3390228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825024"/>
            <a:ext cx="8229600" cy="22627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Kicking it Quiz!</a:t>
            </a:r>
            <a:endParaRPr lang="en-US" alt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295106"/>
            <a:ext cx="1981200" cy="248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08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5AE68-B1B1-4A61-9076-9F47B78A3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BF87-F3AF-4EE9-B82D-3303CDB94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47FFB-76AC-44B0-94DD-2B89B1216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67" t="23333" r="35833" b="11482"/>
          <a:stretch/>
        </p:blipFill>
        <p:spPr>
          <a:xfrm>
            <a:off x="228600" y="108408"/>
            <a:ext cx="4953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28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535362"/>
          </a:xfrm>
        </p:spPr>
        <p:txBody>
          <a:bodyPr/>
          <a:lstStyle/>
          <a:p>
            <a:pPr>
              <a:defRPr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Time!</a:t>
            </a:r>
          </a:p>
        </p:txBody>
      </p:sp>
      <p:pic>
        <p:nvPicPr>
          <p:cNvPr id="121859" name="Picture 3" descr="C:\Users\karla.thompson\AppData\Local\Microsoft\Windows\Temporary Internet Files\Content.IE5\PLYT37E4\MC900281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68" y="3505200"/>
            <a:ext cx="1581932" cy="159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4495800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11:05 </a:t>
            </a:r>
            <a:r>
              <a:rPr lang="en-US" sz="3200" b="1">
                <a:solidFill>
                  <a:prstClr val="black"/>
                </a:solidFill>
                <a:cs typeface="Arial" charset="0"/>
              </a:rPr>
              <a:t>– 12:25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" y="5692775"/>
            <a:ext cx="8991600" cy="94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097531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 3.NF.1  I can understand that a fraction 1/b as the quantity formed by one part when a whole is partitioned into b equal parts.  I can understand that a fraction a/b as the quantity formed by a parts of size 1/b.</a:t>
            </a:r>
          </a:p>
          <a:p>
            <a:r>
              <a:rPr lang="en-US" dirty="0"/>
              <a:t>Math 3.NF.2 I can represent a fraction 1/b on a number line diagram by defining the interval from 0 to 1 as the whole and partitioning it into b equal parts.</a:t>
            </a:r>
          </a:p>
        </p:txBody>
      </p:sp>
    </p:spTree>
    <p:extLst>
      <p:ext uri="{BB962C8B-B14F-4D97-AF65-F5344CB8AC3E}">
        <p14:creationId xmlns:p14="http://schemas.microsoft.com/office/powerpoint/2010/main" val="4190001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53" y="159374"/>
            <a:ext cx="8229600" cy="715962"/>
          </a:xfrm>
        </p:spPr>
        <p:txBody>
          <a:bodyPr/>
          <a:lstStyle/>
          <a:p>
            <a:r>
              <a:rPr lang="en-US" dirty="0"/>
              <a:t>Math Rotation - separate tables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8121EE-2199-4996-9E55-110F4ADD0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4" t="12964" r="32500" b="5555"/>
          <a:stretch/>
        </p:blipFill>
        <p:spPr>
          <a:xfrm>
            <a:off x="4724400" y="872114"/>
            <a:ext cx="4343400" cy="58265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63441D-9381-42B7-8AF3-BEFE8FFA26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t="14445" r="33333" b="7037"/>
          <a:stretch/>
        </p:blipFill>
        <p:spPr>
          <a:xfrm>
            <a:off x="76200" y="955357"/>
            <a:ext cx="4343400" cy="575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8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l"/>
            <a:r>
              <a:rPr lang="en-US" dirty="0"/>
              <a:t>Rotation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Group 1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2 – Mrs. Roby – </a:t>
            </a:r>
          </a:p>
          <a:p>
            <a:r>
              <a:rPr lang="en-US" dirty="0"/>
              <a:t>Group 3 – Computers 6-TC: </a:t>
            </a:r>
            <a:r>
              <a:rPr lang="en-US" dirty="0" err="1"/>
              <a:t>Classworks</a:t>
            </a:r>
            <a:r>
              <a:rPr lang="en-US" dirty="0"/>
              <a:t> Math</a:t>
            </a:r>
          </a:p>
          <a:p>
            <a:r>
              <a:rPr lang="en-US" dirty="0"/>
              <a:t>Group 4 – Mrs. Thompson – </a:t>
            </a:r>
          </a:p>
          <a:p>
            <a:r>
              <a:rPr lang="en-US" dirty="0"/>
              <a:t>Group 5 – Rotating Subjects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/>
              <a:t>Monday: Math</a:t>
            </a:r>
            <a:r>
              <a:rPr lang="en-US" dirty="0">
                <a:solidFill>
                  <a:prstClr val="black"/>
                </a:solidFill>
              </a:rPr>
              <a:t>, Tuesday: Science, 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Wednesday: Reading, Thursday: Writing,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Friday: Social Studies)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11:15 – 11:30</a:t>
            </a:r>
          </a:p>
        </p:txBody>
      </p:sp>
    </p:spTree>
    <p:extLst>
      <p:ext uri="{BB962C8B-B14F-4D97-AF65-F5344CB8AC3E}">
        <p14:creationId xmlns:p14="http://schemas.microsoft.com/office/powerpoint/2010/main" val="1111664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2155" y="161278"/>
            <a:ext cx="4953000" cy="762000"/>
          </a:xfrm>
        </p:spPr>
        <p:txBody>
          <a:bodyPr/>
          <a:lstStyle/>
          <a:p>
            <a:r>
              <a:rPr lang="en-US" dirty="0"/>
              <a:t>Reading Homework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FD29C-EF83-422A-B65C-EB5AFA814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66" t="11481" r="31667" b="5556"/>
          <a:stretch/>
        </p:blipFill>
        <p:spPr>
          <a:xfrm>
            <a:off x="180512" y="82732"/>
            <a:ext cx="3891643" cy="495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3DEAC3-6E93-4A69-AE19-A04EBC4FCF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3" t="8520" r="30833" b="5359"/>
          <a:stretch/>
        </p:blipFill>
        <p:spPr>
          <a:xfrm>
            <a:off x="488817" y="1447800"/>
            <a:ext cx="4039892" cy="510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0B170E-5A67-4590-B773-888EF63282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66" t="8519" r="31667" b="5556"/>
          <a:stretch/>
        </p:blipFill>
        <p:spPr>
          <a:xfrm>
            <a:off x="4638566" y="913660"/>
            <a:ext cx="4386589" cy="57823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6675A2-17B9-4485-9DED-D27AE849BB2D}"/>
              </a:ext>
            </a:extLst>
          </p:cNvPr>
          <p:cNvSpPr/>
          <p:nvPr/>
        </p:nvSpPr>
        <p:spPr>
          <a:xfrm>
            <a:off x="4726372" y="3886200"/>
            <a:ext cx="2105488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2C8AFF-5F5B-4E81-8A85-8DC5C357E6E2}"/>
              </a:ext>
            </a:extLst>
          </p:cNvPr>
          <p:cNvSpPr/>
          <p:nvPr/>
        </p:nvSpPr>
        <p:spPr>
          <a:xfrm>
            <a:off x="6858000" y="3886200"/>
            <a:ext cx="2105488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61A4E8-E1D2-4DFC-B2C0-B261454B4C0F}"/>
              </a:ext>
            </a:extLst>
          </p:cNvPr>
          <p:cNvSpPr/>
          <p:nvPr/>
        </p:nvSpPr>
        <p:spPr>
          <a:xfrm>
            <a:off x="6858000" y="1137821"/>
            <a:ext cx="2105488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35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en-US" dirty="0"/>
              <a:t>Rotation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Group 5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1 – Mrs. Roby – </a:t>
            </a:r>
          </a:p>
          <a:p>
            <a:r>
              <a:rPr lang="en-US" dirty="0"/>
              <a:t>Group 2 – Computers 6-TC: </a:t>
            </a:r>
            <a:r>
              <a:rPr lang="en-US" dirty="0" err="1"/>
              <a:t>Classworks</a:t>
            </a:r>
            <a:r>
              <a:rPr lang="en-US" dirty="0"/>
              <a:t> Math</a:t>
            </a:r>
          </a:p>
          <a:p>
            <a:r>
              <a:rPr lang="en-US" dirty="0"/>
              <a:t>Group 3 – Mrs. Thompson – </a:t>
            </a:r>
          </a:p>
          <a:p>
            <a:r>
              <a:rPr lang="en-US" dirty="0"/>
              <a:t>Group 4 – Rotating Subjects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/>
              <a:t>Monday: Math</a:t>
            </a:r>
            <a:r>
              <a:rPr lang="en-US" dirty="0">
                <a:solidFill>
                  <a:prstClr val="black"/>
                </a:solidFill>
              </a:rPr>
              <a:t>, Tuesday: Science, 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Wednesday: Reading, Thursday: Writing,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Friday: Social Studies)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11:30 – 11:45</a:t>
            </a:r>
          </a:p>
        </p:txBody>
      </p:sp>
    </p:spTree>
    <p:extLst>
      <p:ext uri="{BB962C8B-B14F-4D97-AF65-F5344CB8AC3E}">
        <p14:creationId xmlns:p14="http://schemas.microsoft.com/office/powerpoint/2010/main" val="1982010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l"/>
            <a:r>
              <a:rPr lang="en-US" dirty="0"/>
              <a:t>Rotation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Group 4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5 – Mrs. Roby – </a:t>
            </a:r>
          </a:p>
          <a:p>
            <a:r>
              <a:rPr lang="en-US" dirty="0"/>
              <a:t>Group 1 – Computers 6-TC: </a:t>
            </a:r>
            <a:r>
              <a:rPr lang="en-US" dirty="0" err="1"/>
              <a:t>Classworks</a:t>
            </a:r>
            <a:r>
              <a:rPr lang="en-US" dirty="0"/>
              <a:t> Math</a:t>
            </a:r>
          </a:p>
          <a:p>
            <a:r>
              <a:rPr lang="en-US" dirty="0"/>
              <a:t>Group 2 – Mrs. Thompson – </a:t>
            </a:r>
          </a:p>
          <a:p>
            <a:r>
              <a:rPr lang="en-US" dirty="0"/>
              <a:t>Group 3 – Rotating Subjects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(Monday: Math, Tuesday: Science, 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Wednesday: Reading, Thursday: Writing,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Friday: Social Studies)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11:45 – 12:00</a:t>
            </a:r>
          </a:p>
        </p:txBody>
      </p:sp>
    </p:spTree>
    <p:extLst>
      <p:ext uri="{BB962C8B-B14F-4D97-AF65-F5344CB8AC3E}">
        <p14:creationId xmlns:p14="http://schemas.microsoft.com/office/powerpoint/2010/main" val="2238554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l"/>
            <a:r>
              <a:rPr lang="en-US" dirty="0"/>
              <a:t>Rotation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Group 3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4 – Mrs. Roby – </a:t>
            </a:r>
          </a:p>
          <a:p>
            <a:r>
              <a:rPr lang="en-US" dirty="0"/>
              <a:t>Group 5 – Computers 6-TC: </a:t>
            </a:r>
            <a:r>
              <a:rPr lang="en-US" dirty="0" err="1"/>
              <a:t>Classworks</a:t>
            </a:r>
            <a:r>
              <a:rPr lang="en-US" dirty="0"/>
              <a:t> Math</a:t>
            </a:r>
          </a:p>
          <a:p>
            <a:r>
              <a:rPr lang="en-US" dirty="0"/>
              <a:t>Group 1 – Mrs. Thompson – </a:t>
            </a:r>
          </a:p>
          <a:p>
            <a:r>
              <a:rPr lang="en-US" dirty="0"/>
              <a:t>Group 2 – Rotating Subjects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(Monday: Math, Tuesday: Science, 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Wednesday: Reading, Thursday: Writing,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Friday: Social Studies)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12:00 – 12:15</a:t>
            </a:r>
          </a:p>
        </p:txBody>
      </p:sp>
    </p:spTree>
    <p:extLst>
      <p:ext uri="{BB962C8B-B14F-4D97-AF65-F5344CB8AC3E}">
        <p14:creationId xmlns:p14="http://schemas.microsoft.com/office/powerpoint/2010/main" val="1852051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l"/>
            <a:r>
              <a:rPr lang="en-US" dirty="0"/>
              <a:t>Rotation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Group 2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3 – Mrs. Roby – </a:t>
            </a:r>
          </a:p>
          <a:p>
            <a:r>
              <a:rPr lang="en-US" dirty="0"/>
              <a:t>Group 4 – Computers 6-TC: </a:t>
            </a:r>
            <a:r>
              <a:rPr lang="en-US" dirty="0" err="1"/>
              <a:t>Classworks</a:t>
            </a:r>
            <a:r>
              <a:rPr lang="en-US" dirty="0"/>
              <a:t> Math</a:t>
            </a:r>
          </a:p>
          <a:p>
            <a:r>
              <a:rPr lang="en-US" dirty="0"/>
              <a:t>Group 5 – Mrs. Thompson – </a:t>
            </a:r>
          </a:p>
          <a:p>
            <a:r>
              <a:rPr lang="en-US" dirty="0"/>
              <a:t>Group 1 – Rotating Subjects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/>
              <a:t>Monday: Math</a:t>
            </a:r>
            <a:r>
              <a:rPr lang="en-US" dirty="0">
                <a:solidFill>
                  <a:prstClr val="black"/>
                </a:solidFill>
              </a:rPr>
              <a:t>, Tuesday: Science, 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Wednesday: Reading, Thursday: Writing,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Friday: Social Studies)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12:15 – 12:30</a:t>
            </a:r>
          </a:p>
        </p:txBody>
      </p:sp>
    </p:spTree>
    <p:extLst>
      <p:ext uri="{BB962C8B-B14F-4D97-AF65-F5344CB8AC3E}">
        <p14:creationId xmlns:p14="http://schemas.microsoft.com/office/powerpoint/2010/main" val="2811999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11167"/>
            <a:ext cx="7633063" cy="1117834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Lunch 12:35 – 1:05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800600"/>
            <a:ext cx="2438400" cy="141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527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1:05 – 1:10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50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60241"/>
            <a:ext cx="1447800" cy="145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3690" y="2759504"/>
            <a:ext cx="7396619" cy="898633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Activity 1:10 – 1:55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3381664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535362"/>
          </a:xfrm>
        </p:spPr>
        <p:txBody>
          <a:bodyPr/>
          <a:lstStyle/>
          <a:p>
            <a:pPr>
              <a:defRPr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Time!</a:t>
            </a:r>
          </a:p>
        </p:txBody>
      </p:sp>
      <p:pic>
        <p:nvPicPr>
          <p:cNvPr id="121859" name="Picture 3" descr="C:\Users\karla.thompson\AppData\Local\Microsoft\Windows\Temporary Internet Files\Content.IE5\PLYT37E4\MC900281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034" y="2667000"/>
            <a:ext cx="1581932" cy="159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5709259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1:55 – 2:30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20406E-6143-4456-97DA-893D73783C01}"/>
              </a:ext>
            </a:extLst>
          </p:cNvPr>
          <p:cNvSpPr txBox="1">
            <a:spLocks/>
          </p:cNvSpPr>
          <p:nvPr/>
        </p:nvSpPr>
        <p:spPr bwMode="auto">
          <a:xfrm>
            <a:off x="685800" y="441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Equivalent Fractions Check Progress Work/Review</a:t>
            </a:r>
          </a:p>
        </p:txBody>
      </p:sp>
    </p:spTree>
    <p:extLst>
      <p:ext uri="{BB962C8B-B14F-4D97-AF65-F5344CB8AC3E}">
        <p14:creationId xmlns:p14="http://schemas.microsoft.com/office/powerpoint/2010/main" val="1818278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BC625-7F66-4125-82D1-3DE0E567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AA39E-B3DB-46DB-B2DA-C2185E0A1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7C86C-94AF-4B48-B127-E6EED5E96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15926" r="34166" b="8518"/>
          <a:stretch/>
        </p:blipFill>
        <p:spPr>
          <a:xfrm>
            <a:off x="76200" y="274638"/>
            <a:ext cx="4333906" cy="5973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90144B-FAEA-4093-9F8F-71E2A67C8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0" t="15926" r="35000" b="10000"/>
          <a:stretch/>
        </p:blipFill>
        <p:spPr>
          <a:xfrm>
            <a:off x="4572000" y="279351"/>
            <a:ext cx="4333906" cy="601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80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CD1F3-3B3E-4212-B1BF-8C481DCE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3B7DB-3F6A-42C1-9119-F4775DA4A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F0DFF-AB06-419B-AAD2-E0E1C37983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17408" r="35000" b="7037"/>
          <a:stretch/>
        </p:blipFill>
        <p:spPr>
          <a:xfrm>
            <a:off x="152399" y="152400"/>
            <a:ext cx="4410635" cy="624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E90A36-B317-4D4D-ABE7-7CEA908753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0" t="14445" r="35000" b="8518"/>
          <a:stretch/>
        </p:blipFill>
        <p:spPr>
          <a:xfrm>
            <a:off x="4724399" y="152400"/>
            <a:ext cx="432581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1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3CFC13-8250-406E-A857-F0CF1622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2895600" cy="3120934"/>
          </a:xfrm>
        </p:spPr>
        <p:txBody>
          <a:bodyPr/>
          <a:lstStyle/>
          <a:p>
            <a:r>
              <a:rPr lang="en-US" dirty="0"/>
              <a:t>Math Homework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2B7A-EACE-4EF1-8743-34D16C0FD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66" t="8518" r="31667" b="7037"/>
          <a:stretch/>
        </p:blipFill>
        <p:spPr>
          <a:xfrm>
            <a:off x="3505200" y="123530"/>
            <a:ext cx="5103181" cy="66109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CA6099-7A7C-4E0B-86AB-FDF68DBF419A}"/>
              </a:ext>
            </a:extLst>
          </p:cNvPr>
          <p:cNvSpPr/>
          <p:nvPr/>
        </p:nvSpPr>
        <p:spPr>
          <a:xfrm>
            <a:off x="4876800" y="76200"/>
            <a:ext cx="3733799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535BA1-7E46-4EA2-98F5-7B93D177301C}"/>
              </a:ext>
            </a:extLst>
          </p:cNvPr>
          <p:cNvSpPr/>
          <p:nvPr/>
        </p:nvSpPr>
        <p:spPr>
          <a:xfrm>
            <a:off x="6095999" y="4842786"/>
            <a:ext cx="2524957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64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C26A-B060-4F6F-8C1B-ABA4ADAEC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7E28B-2ED0-431F-AC4E-9B70CA6E8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7DFCD-A5CD-40B4-91BA-10540FF40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15926" r="35000" b="7037"/>
          <a:stretch/>
        </p:blipFill>
        <p:spPr>
          <a:xfrm>
            <a:off x="2438400" y="152399"/>
            <a:ext cx="4495800" cy="649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77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5D6171-222B-4755-B433-9267DBAE7E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14445" r="32500" b="5556"/>
          <a:stretch/>
        </p:blipFill>
        <p:spPr>
          <a:xfrm>
            <a:off x="1368895" y="3393848"/>
            <a:ext cx="2480733" cy="3189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  <a:solidFill>
            <a:srgbClr val="00B050"/>
          </a:solidFill>
        </p:spPr>
        <p:txBody>
          <a:bodyPr/>
          <a:lstStyle/>
          <a:p>
            <a:r>
              <a:rPr lang="en-US" dirty="0"/>
              <a:t>Book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4648200" cy="1828800"/>
          </a:xfrm>
        </p:spPr>
        <p:txBody>
          <a:bodyPr/>
          <a:lstStyle/>
          <a:p>
            <a:r>
              <a:rPr lang="en-US" dirty="0"/>
              <a:t>Read Aloud Chapter  1</a:t>
            </a:r>
          </a:p>
          <a:p>
            <a:r>
              <a:rPr lang="en-US" dirty="0"/>
              <a:t>Paired Partners Workbook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E8BDF7-6EC7-498B-9DDB-F5945D7817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33" t="13768" r="35000" b="11803"/>
          <a:stretch/>
        </p:blipFill>
        <p:spPr>
          <a:xfrm>
            <a:off x="4876800" y="985311"/>
            <a:ext cx="3581400" cy="51408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6134330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2:30 – 3:00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2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D7765-E2C3-42C1-81C8-0B37C772B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63109-8D3C-474D-B180-D6EF3A3CD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B13750-A48C-4806-85CB-E0F7FE791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14445" r="32500" b="7037"/>
          <a:stretch/>
        </p:blipFill>
        <p:spPr>
          <a:xfrm>
            <a:off x="103518" y="731837"/>
            <a:ext cx="4468482" cy="5638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A1983D-3F55-4BCA-954C-902E065D13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t="14445" r="33333" b="5556"/>
          <a:stretch/>
        </p:blipFill>
        <p:spPr>
          <a:xfrm>
            <a:off x="4563359" y="731836"/>
            <a:ext cx="4176888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12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7543D-E682-4F63-95C0-59D497916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437E3D-969A-4EEC-BA38-A2F5387BF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953" t="11785" r="32953" b="9084"/>
          <a:stretch/>
        </p:blipFill>
        <p:spPr>
          <a:xfrm>
            <a:off x="2171700" y="228600"/>
            <a:ext cx="48006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70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3:10 – 3:15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140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3:20 – 3:25	Wrap Up!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Pair-Up back to back and share one thing you learned in class today with your partner</a:t>
            </a:r>
          </a:p>
          <a:p>
            <a:pPr eaLnBrk="1" hangingPunct="1"/>
            <a:r>
              <a:rPr lang="en-US" altLang="en-US" dirty="0"/>
              <a:t>Pack-Up</a:t>
            </a:r>
          </a:p>
          <a:p>
            <a:pPr eaLnBrk="1" hangingPunct="1">
              <a:defRPr/>
            </a:pPr>
            <a:r>
              <a:rPr lang="en-US" dirty="0"/>
              <a:t>Office will announce: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	Car Riders – Leave around 3:25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	Bus Riders – (listen to intercom for dismissal)</a:t>
            </a:r>
            <a:endParaRPr lang="en-US" altLang="en-US" dirty="0"/>
          </a:p>
        </p:txBody>
      </p:sp>
      <p:pic>
        <p:nvPicPr>
          <p:cNvPr id="138244" name="Picture 2" descr="Listening, speaking — what's the difference?  ionpsyc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133600" cy="119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4" descr="Child Who Goes To School With A Backpack Royalty Free Clipart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863446"/>
            <a:ext cx="1219282" cy="152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8094"/>
            <a:ext cx="1383779" cy="13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7027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3077" y="6412978"/>
            <a:ext cx="296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time has elapsed?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6062213"/>
            <a:ext cx="3276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2:30 – 3:20</a:t>
            </a:r>
          </a:p>
        </p:txBody>
      </p:sp>
    </p:spTree>
    <p:extLst>
      <p:ext uri="{BB962C8B-B14F-4D97-AF65-F5344CB8AC3E}">
        <p14:creationId xmlns:p14="http://schemas.microsoft.com/office/powerpoint/2010/main" val="367164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35814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CHOMP TIME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F.A.S.T.  Groups</a:t>
            </a:r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 Academic Support Time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boy scouts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4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92162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F.A.S.T. Designations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5791200"/>
            <a:ext cx="266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8:50 – 9:10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AutoShape 2" descr="Image result for quiet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Image result for motivational quo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6575" y="4186762"/>
            <a:ext cx="830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Landon – Phonics 1</a:t>
            </a:r>
            <a:r>
              <a:rPr lang="en-US" sz="2400" b="1" i="1" baseline="30000" dirty="0"/>
              <a:t>st</a:t>
            </a:r>
            <a:r>
              <a:rPr lang="en-US" sz="2400" b="1" i="1" dirty="0"/>
              <a:t> with Mrs. Page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929" y="4698409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Macon – SIPPS with Mrs. Bess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D44B703-2F1D-420F-BB8A-4C759FC16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76832"/>
              </p:ext>
            </p:extLst>
          </p:nvPr>
        </p:nvGraphicFramePr>
        <p:xfrm>
          <a:off x="307975" y="1096962"/>
          <a:ext cx="8302625" cy="2817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334">
                  <a:extLst>
                    <a:ext uri="{9D8B030D-6E8A-4147-A177-3AD203B41FA5}">
                      <a16:colId xmlns:a16="http://schemas.microsoft.com/office/drawing/2014/main" val="311261340"/>
                    </a:ext>
                  </a:extLst>
                </a:gridCol>
                <a:gridCol w="1922949">
                  <a:extLst>
                    <a:ext uri="{9D8B030D-6E8A-4147-A177-3AD203B41FA5}">
                      <a16:colId xmlns:a16="http://schemas.microsoft.com/office/drawing/2014/main" val="3587222238"/>
                    </a:ext>
                  </a:extLst>
                </a:gridCol>
                <a:gridCol w="1004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1722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Superkids</a:t>
                      </a:r>
                      <a:r>
                        <a:rPr lang="en-US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– 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Paisleigh</a:t>
                      </a:r>
                      <a:r>
                        <a:rPr lang="en-US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-LA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Hearbuilder: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2 - Amiyah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Epic: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4 - Katelynn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7030A0"/>
                          </a:solidFill>
                        </a:rPr>
                        <a:t>Classworks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– </a:t>
                      </a:r>
                      <a:r>
                        <a:rPr lang="en-US" b="1" dirty="0" err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Caydance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M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– 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Jaylie</a:t>
                      </a:r>
                      <a:r>
                        <a:rPr lang="en-US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M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6 - Lexi – M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7 - Aiden - R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8 - Erin – M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 – Jaiden - M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Mrs.</a:t>
                      </a: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LLI: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Jearon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Brena</a:t>
                      </a: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Carleen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Kaylah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Mrs.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LLI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Peer Tutoring: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Cohen &amp; </a:t>
                      </a: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Khamani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Kaylee &amp; Elin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87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301" y="228600"/>
            <a:ext cx="7315200" cy="16002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Time</a:t>
            </a:r>
          </a:p>
        </p:txBody>
      </p:sp>
      <p:sp>
        <p:nvSpPr>
          <p:cNvPr id="3" name="AutoShape 2" descr="Image result for clock 9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1938338" cy="16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3600" y="2921120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9:10 – 9:45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27901" y="4114800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/>
              <a:t>RI.3.1 I can ask and answer questions to demonstrate understanding of a text, referring explicitly to the text as the basis for the answers.</a:t>
            </a:r>
          </a:p>
          <a:p>
            <a:pPr algn="l"/>
            <a:r>
              <a:rPr lang="en-US" sz="2000" dirty="0"/>
              <a:t>RI.3.2 I can determine the main idea of a text; recount the key details and explain how they support the main idea.</a:t>
            </a:r>
          </a:p>
          <a:p>
            <a:pPr algn="l"/>
            <a:r>
              <a:rPr lang="en-US" sz="2000" dirty="0"/>
              <a:t>RI.3.4  I can determine the meaning of general academic and domain-specific words and phrases in a text relevant to a grade 3 topic or subject area.</a:t>
            </a:r>
          </a:p>
          <a:p>
            <a:pPr algn="l"/>
            <a:r>
              <a:rPr lang="en-US" sz="2000" dirty="0"/>
              <a:t>SL.3.1c  I can ask questions to check understanding of information presented, stay on topic, and link my comments to the remarks of others.</a:t>
            </a:r>
          </a:p>
        </p:txBody>
      </p:sp>
    </p:spTree>
    <p:extLst>
      <p:ext uri="{BB962C8B-B14F-4D97-AF65-F5344CB8AC3E}">
        <p14:creationId xmlns:p14="http://schemas.microsoft.com/office/powerpoint/2010/main" val="217833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8B01-5233-45AE-8239-4F07B2E49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599C0-DCDF-4C02-93BE-7310CB15D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3D4BDC-991C-4B4F-BD69-215893374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12007" r="35000" b="7036"/>
          <a:stretch/>
        </p:blipFill>
        <p:spPr>
          <a:xfrm>
            <a:off x="76200" y="278566"/>
            <a:ext cx="4191000" cy="6361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A3F2DF-FB59-499D-9A83-8D9BAF633C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67" t="14445" r="35000" b="5556"/>
          <a:stretch/>
        </p:blipFill>
        <p:spPr>
          <a:xfrm>
            <a:off x="4572000" y="274638"/>
            <a:ext cx="4331616" cy="632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9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DCCA-7F53-48A9-91D4-74647EAE7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F59E4-7D7F-40E2-B082-BBFF72465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FE1141-59C7-4995-9D78-39801BC05B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67" t="23333" r="35000" b="50000"/>
          <a:stretch/>
        </p:blipFill>
        <p:spPr>
          <a:xfrm>
            <a:off x="609600" y="381000"/>
            <a:ext cx="7988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1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9:45 – 9:55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5436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38487</TotalTime>
  <Words>955</Words>
  <Application>Microsoft Office PowerPoint</Application>
  <PresentationFormat>On-screen Show (4:3)</PresentationFormat>
  <Paragraphs>194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1_Office Theme</vt:lpstr>
      <vt:lpstr>5_Office Theme</vt:lpstr>
      <vt:lpstr>PowerPoint Presentation</vt:lpstr>
      <vt:lpstr>Reading Homework</vt:lpstr>
      <vt:lpstr>Math Homework</vt:lpstr>
      <vt:lpstr>CHOMP TIME F.A.S.T.  Groups Focused Academic Support Time</vt:lpstr>
      <vt:lpstr>F.A.S.T. Designations</vt:lpstr>
      <vt:lpstr>Reading Time</vt:lpstr>
      <vt:lpstr>PowerPoint Presentation</vt:lpstr>
      <vt:lpstr>PowerPoint Presentation</vt:lpstr>
      <vt:lpstr>Restroom Break</vt:lpstr>
      <vt:lpstr>PowerPoint Presentation</vt:lpstr>
      <vt:lpstr> Morning Work Review &amp; Snack</vt:lpstr>
      <vt:lpstr>PowerPoint Presentation</vt:lpstr>
      <vt:lpstr>Out of Classroom!</vt:lpstr>
      <vt:lpstr>Math Fluency &amp; Focus Lesson!</vt:lpstr>
      <vt:lpstr>PowerPoint Presentation</vt:lpstr>
      <vt:lpstr>PowerPoint Presentation</vt:lpstr>
      <vt:lpstr>Station Time!</vt:lpstr>
      <vt:lpstr>Math Rotation - separate tables</vt:lpstr>
      <vt:lpstr>Rotation 1</vt:lpstr>
      <vt:lpstr>Rotation 2</vt:lpstr>
      <vt:lpstr>Rotation 3</vt:lpstr>
      <vt:lpstr>Rotation 4</vt:lpstr>
      <vt:lpstr>Rotation 5</vt:lpstr>
      <vt:lpstr>Out of Classroom!</vt:lpstr>
      <vt:lpstr>Restroom Break</vt:lpstr>
      <vt:lpstr>Out of Classroom!</vt:lpstr>
      <vt:lpstr>Math Time!</vt:lpstr>
      <vt:lpstr>PowerPoint Presentation</vt:lpstr>
      <vt:lpstr>PowerPoint Presentation</vt:lpstr>
      <vt:lpstr>PowerPoint Presentation</vt:lpstr>
      <vt:lpstr>Book Study</vt:lpstr>
      <vt:lpstr>PowerPoint Presentation</vt:lpstr>
      <vt:lpstr>PowerPoint Presentation</vt:lpstr>
      <vt:lpstr>Restroom Break</vt:lpstr>
      <vt:lpstr>3:20 – 3:25 Wrap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</dc:creator>
  <cp:lastModifiedBy>Karla Thompson</cp:lastModifiedBy>
  <cp:revision>1129</cp:revision>
  <cp:lastPrinted>2020-01-28T12:59:48Z</cp:lastPrinted>
  <dcterms:created xsi:type="dcterms:W3CDTF">2014-06-10T16:20:56Z</dcterms:created>
  <dcterms:modified xsi:type="dcterms:W3CDTF">2020-02-11T12:39:25Z</dcterms:modified>
</cp:coreProperties>
</file>