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3.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 id="276" r:id="rId25"/>
    <p:sldId id="277" r:id="rId26"/>
    <p:sldId id="278" r:id="rId27"/>
  </p:sldIdLst>
  <p:sldSz cy="5143500" cx="9144000"/>
  <p:notesSz cx="6858000" cy="9144000"/>
  <p:embeddedFontLst>
    <p:embeddedFont>
      <p:font typeface="Raleway"/>
      <p:regular r:id="rId28"/>
      <p:bold r:id="rId29"/>
      <p:italic r:id="rId30"/>
      <p:boldItalic r:id="rId31"/>
    </p:embeddedFont>
    <p:embeddedFont>
      <p:font typeface="Lato"/>
      <p:regular r:id="rId32"/>
      <p:bold r:id="rId33"/>
      <p:italic r:id="rId34"/>
      <p:boldItalic r:id="rId3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slide" Target="slides/slide22.xml"/><Relationship Id="rId25" Type="http://schemas.openxmlformats.org/officeDocument/2006/relationships/slide" Target="slides/slide21.xml"/><Relationship Id="rId28" Type="http://schemas.openxmlformats.org/officeDocument/2006/relationships/font" Target="fonts/Raleway-regular.fntdata"/><Relationship Id="rId27" Type="http://schemas.openxmlformats.org/officeDocument/2006/relationships/slide" Target="slides/slide23.xml"/><Relationship Id="rId5" Type="http://schemas.openxmlformats.org/officeDocument/2006/relationships/slide" Target="slides/slide1.xml"/><Relationship Id="rId6" Type="http://schemas.openxmlformats.org/officeDocument/2006/relationships/slide" Target="slides/slide2.xml"/><Relationship Id="rId29" Type="http://schemas.openxmlformats.org/officeDocument/2006/relationships/font" Target="fonts/Raleway-bold.fntdata"/><Relationship Id="rId7" Type="http://schemas.openxmlformats.org/officeDocument/2006/relationships/slide" Target="slides/slide3.xml"/><Relationship Id="rId8" Type="http://schemas.openxmlformats.org/officeDocument/2006/relationships/slide" Target="slides/slide4.xml"/><Relationship Id="rId31" Type="http://schemas.openxmlformats.org/officeDocument/2006/relationships/font" Target="fonts/Raleway-boldItalic.fntdata"/><Relationship Id="rId30" Type="http://schemas.openxmlformats.org/officeDocument/2006/relationships/font" Target="fonts/Raleway-italic.fntdata"/><Relationship Id="rId11" Type="http://schemas.openxmlformats.org/officeDocument/2006/relationships/slide" Target="slides/slide7.xml"/><Relationship Id="rId33" Type="http://schemas.openxmlformats.org/officeDocument/2006/relationships/font" Target="fonts/Lato-bold.fntdata"/><Relationship Id="rId10" Type="http://schemas.openxmlformats.org/officeDocument/2006/relationships/slide" Target="slides/slide6.xml"/><Relationship Id="rId32" Type="http://schemas.openxmlformats.org/officeDocument/2006/relationships/font" Target="fonts/Lato-regular.fntdata"/><Relationship Id="rId13" Type="http://schemas.openxmlformats.org/officeDocument/2006/relationships/slide" Target="slides/slide9.xml"/><Relationship Id="rId35" Type="http://schemas.openxmlformats.org/officeDocument/2006/relationships/font" Target="fonts/Lato-boldItalic.fntdata"/><Relationship Id="rId12" Type="http://schemas.openxmlformats.org/officeDocument/2006/relationships/slide" Target="slides/slide8.xml"/><Relationship Id="rId34" Type="http://schemas.openxmlformats.org/officeDocument/2006/relationships/font" Target="fonts/Lato-italic.fntdata"/><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2" name="Shape 82"/>
        <p:cNvGrpSpPr/>
        <p:nvPr/>
      </p:nvGrpSpPr>
      <p:grpSpPr>
        <a:xfrm>
          <a:off x="0" y="0"/>
          <a:ext cx="0" cy="0"/>
          <a:chOff x="0" y="0"/>
          <a:chExt cx="0" cy="0"/>
        </a:xfrm>
      </p:grpSpPr>
      <p:sp>
        <p:nvSpPr>
          <p:cNvPr id="83" name="Shape 8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4" name="Shape 8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6" name="Shape 136"/>
        <p:cNvGrpSpPr/>
        <p:nvPr/>
      </p:nvGrpSpPr>
      <p:grpSpPr>
        <a:xfrm>
          <a:off x="0" y="0"/>
          <a:ext cx="0" cy="0"/>
          <a:chOff x="0" y="0"/>
          <a:chExt cx="0" cy="0"/>
        </a:xfrm>
      </p:grpSpPr>
      <p:sp>
        <p:nvSpPr>
          <p:cNvPr id="137" name="Shape 13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8" name="Shape 13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2" name="Shape 142"/>
        <p:cNvGrpSpPr/>
        <p:nvPr/>
      </p:nvGrpSpPr>
      <p:grpSpPr>
        <a:xfrm>
          <a:off x="0" y="0"/>
          <a:ext cx="0" cy="0"/>
          <a:chOff x="0" y="0"/>
          <a:chExt cx="0" cy="0"/>
        </a:xfrm>
      </p:grpSpPr>
      <p:sp>
        <p:nvSpPr>
          <p:cNvPr id="143" name="Shape 14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4" name="Shape 14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8" name="Shape 148"/>
        <p:cNvGrpSpPr/>
        <p:nvPr/>
      </p:nvGrpSpPr>
      <p:grpSpPr>
        <a:xfrm>
          <a:off x="0" y="0"/>
          <a:ext cx="0" cy="0"/>
          <a:chOff x="0" y="0"/>
          <a:chExt cx="0" cy="0"/>
        </a:xfrm>
      </p:grpSpPr>
      <p:sp>
        <p:nvSpPr>
          <p:cNvPr id="149" name="Shape 14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0" name="Shape 15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54" name="Shape 154"/>
        <p:cNvGrpSpPr/>
        <p:nvPr/>
      </p:nvGrpSpPr>
      <p:grpSpPr>
        <a:xfrm>
          <a:off x="0" y="0"/>
          <a:ext cx="0" cy="0"/>
          <a:chOff x="0" y="0"/>
          <a:chExt cx="0" cy="0"/>
        </a:xfrm>
      </p:grpSpPr>
      <p:sp>
        <p:nvSpPr>
          <p:cNvPr id="155" name="Shape 15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6" name="Shape 15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Shape 16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2" name="Shape 16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6" name="Shape 166"/>
        <p:cNvGrpSpPr/>
        <p:nvPr/>
      </p:nvGrpSpPr>
      <p:grpSpPr>
        <a:xfrm>
          <a:off x="0" y="0"/>
          <a:ext cx="0" cy="0"/>
          <a:chOff x="0" y="0"/>
          <a:chExt cx="0" cy="0"/>
        </a:xfrm>
      </p:grpSpPr>
      <p:sp>
        <p:nvSpPr>
          <p:cNvPr id="167" name="Shape 1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8" name="Shape 16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2" name="Shape 172"/>
        <p:cNvGrpSpPr/>
        <p:nvPr/>
      </p:nvGrpSpPr>
      <p:grpSpPr>
        <a:xfrm>
          <a:off x="0" y="0"/>
          <a:ext cx="0" cy="0"/>
          <a:chOff x="0" y="0"/>
          <a:chExt cx="0" cy="0"/>
        </a:xfrm>
      </p:grpSpPr>
      <p:sp>
        <p:nvSpPr>
          <p:cNvPr id="173" name="Shape 1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4" name="Shape 17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Shape 1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0" name="Shape 18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Shape 1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6" name="Shape 18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0" name="Shape 190"/>
        <p:cNvGrpSpPr/>
        <p:nvPr/>
      </p:nvGrpSpPr>
      <p:grpSpPr>
        <a:xfrm>
          <a:off x="0" y="0"/>
          <a:ext cx="0" cy="0"/>
          <a:chOff x="0" y="0"/>
          <a:chExt cx="0" cy="0"/>
        </a:xfrm>
      </p:grpSpPr>
      <p:sp>
        <p:nvSpPr>
          <p:cNvPr id="191" name="Shape 1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2" name="Shape 19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8" name="Shape 88"/>
        <p:cNvGrpSpPr/>
        <p:nvPr/>
      </p:nvGrpSpPr>
      <p:grpSpPr>
        <a:xfrm>
          <a:off x="0" y="0"/>
          <a:ext cx="0" cy="0"/>
          <a:chOff x="0" y="0"/>
          <a:chExt cx="0" cy="0"/>
        </a:xfrm>
      </p:grpSpPr>
      <p:sp>
        <p:nvSpPr>
          <p:cNvPr id="89" name="Shape 8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0" name="Shape 9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6" name="Shape 196"/>
        <p:cNvGrpSpPr/>
        <p:nvPr/>
      </p:nvGrpSpPr>
      <p:grpSpPr>
        <a:xfrm>
          <a:off x="0" y="0"/>
          <a:ext cx="0" cy="0"/>
          <a:chOff x="0" y="0"/>
          <a:chExt cx="0" cy="0"/>
        </a:xfrm>
      </p:grpSpPr>
      <p:sp>
        <p:nvSpPr>
          <p:cNvPr id="197" name="Shape 1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8" name="Shape 19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2" name="Shape 202"/>
        <p:cNvGrpSpPr/>
        <p:nvPr/>
      </p:nvGrpSpPr>
      <p:grpSpPr>
        <a:xfrm>
          <a:off x="0" y="0"/>
          <a:ext cx="0" cy="0"/>
          <a:chOff x="0" y="0"/>
          <a:chExt cx="0" cy="0"/>
        </a:xfrm>
      </p:grpSpPr>
      <p:sp>
        <p:nvSpPr>
          <p:cNvPr id="203" name="Shape 2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04" name="Shape 20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8" name="Shape 208"/>
        <p:cNvGrpSpPr/>
        <p:nvPr/>
      </p:nvGrpSpPr>
      <p:grpSpPr>
        <a:xfrm>
          <a:off x="0" y="0"/>
          <a:ext cx="0" cy="0"/>
          <a:chOff x="0" y="0"/>
          <a:chExt cx="0" cy="0"/>
        </a:xfrm>
      </p:grpSpPr>
      <p:sp>
        <p:nvSpPr>
          <p:cNvPr id="209" name="Shape 2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0" name="Shape 21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14" name="Shape 214"/>
        <p:cNvGrpSpPr/>
        <p:nvPr/>
      </p:nvGrpSpPr>
      <p:grpSpPr>
        <a:xfrm>
          <a:off x="0" y="0"/>
          <a:ext cx="0" cy="0"/>
          <a:chOff x="0" y="0"/>
          <a:chExt cx="0" cy="0"/>
        </a:xfrm>
      </p:grpSpPr>
      <p:sp>
        <p:nvSpPr>
          <p:cNvPr id="215" name="Shape 2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216" name="Shape 21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4" name="Shape 94"/>
        <p:cNvGrpSpPr/>
        <p:nvPr/>
      </p:nvGrpSpPr>
      <p:grpSpPr>
        <a:xfrm>
          <a:off x="0" y="0"/>
          <a:ext cx="0" cy="0"/>
          <a:chOff x="0" y="0"/>
          <a:chExt cx="0" cy="0"/>
        </a:xfrm>
      </p:grpSpPr>
      <p:sp>
        <p:nvSpPr>
          <p:cNvPr id="95" name="Shape 9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6" name="Shape 9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0" name="Shape 100"/>
        <p:cNvGrpSpPr/>
        <p:nvPr/>
      </p:nvGrpSpPr>
      <p:grpSpPr>
        <a:xfrm>
          <a:off x="0" y="0"/>
          <a:ext cx="0" cy="0"/>
          <a:chOff x="0" y="0"/>
          <a:chExt cx="0" cy="0"/>
        </a:xfrm>
      </p:grpSpPr>
      <p:sp>
        <p:nvSpPr>
          <p:cNvPr id="101" name="Shape 10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2" name="Shape 10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Shape 10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8" name="Shape 108"/>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Shape 11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4" name="Shape 114"/>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8" name="Shape 118"/>
        <p:cNvGrpSpPr/>
        <p:nvPr/>
      </p:nvGrpSpPr>
      <p:grpSpPr>
        <a:xfrm>
          <a:off x="0" y="0"/>
          <a:ext cx="0" cy="0"/>
          <a:chOff x="0" y="0"/>
          <a:chExt cx="0" cy="0"/>
        </a:xfrm>
      </p:grpSpPr>
      <p:sp>
        <p:nvSpPr>
          <p:cNvPr id="119" name="Shape 11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0" name="Shape 120"/>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4" name="Shape 124"/>
        <p:cNvGrpSpPr/>
        <p:nvPr/>
      </p:nvGrpSpPr>
      <p:grpSpPr>
        <a:xfrm>
          <a:off x="0" y="0"/>
          <a:ext cx="0" cy="0"/>
          <a:chOff x="0" y="0"/>
          <a:chExt cx="0" cy="0"/>
        </a:xfrm>
      </p:grpSpPr>
      <p:sp>
        <p:nvSpPr>
          <p:cNvPr id="125" name="Shape 12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6" name="Shape 126"/>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2" name="Shape 132"/>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lt2"/>
        </a:solidFill>
      </p:bgPr>
    </p:bg>
    <p:spTree>
      <p:nvGrpSpPr>
        <p:cNvPr id="9" name="Shape 9"/>
        <p:cNvGrpSpPr/>
        <p:nvPr/>
      </p:nvGrpSpPr>
      <p:grpSpPr>
        <a:xfrm>
          <a:off x="0" y="0"/>
          <a:ext cx="0" cy="0"/>
          <a:chOff x="0" y="0"/>
          <a:chExt cx="0" cy="0"/>
        </a:xfrm>
      </p:grpSpPr>
      <p:sp>
        <p:nvSpPr>
          <p:cNvPr id="10" name="Shape 10"/>
          <p:cNvSpPr/>
          <p:nvPr/>
        </p:nvSpPr>
        <p:spPr>
          <a:xfrm>
            <a:off x="0" y="0"/>
            <a:ext cx="9144000" cy="4878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11" name="Shape 11"/>
          <p:cNvGrpSpPr/>
          <p:nvPr/>
        </p:nvGrpSpPr>
        <p:grpSpPr>
          <a:xfrm>
            <a:off x="830392" y="1191256"/>
            <a:ext cx="745763" cy="45826"/>
            <a:chOff x="4580561" y="2589004"/>
            <a:chExt cx="1064464" cy="25200"/>
          </a:xfrm>
        </p:grpSpPr>
        <p:sp>
          <p:nvSpPr>
            <p:cNvPr id="12" name="Shape 12"/>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13" name="Shape 13"/>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14" name="Shape 14"/>
          <p:cNvSpPr txBox="1"/>
          <p:nvPr>
            <p:ph type="ctrTitle"/>
          </p:nvPr>
        </p:nvSpPr>
        <p:spPr>
          <a:xfrm>
            <a:off x="729450" y="1322450"/>
            <a:ext cx="7688100" cy="16647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4200"/>
              <a:buNone/>
              <a:defRPr sz="4200">
                <a:solidFill>
                  <a:schemeClr val="dk2"/>
                </a:solidFill>
              </a:defRPr>
            </a:lvl1pPr>
            <a:lvl2pPr lvl="1">
              <a:spcBef>
                <a:spcPts val="0"/>
              </a:spcBef>
              <a:spcAft>
                <a:spcPts val="0"/>
              </a:spcAft>
              <a:buClr>
                <a:schemeClr val="dk2"/>
              </a:buClr>
              <a:buSzPts val="4200"/>
              <a:buNone/>
              <a:defRPr sz="4200">
                <a:solidFill>
                  <a:schemeClr val="dk2"/>
                </a:solidFill>
              </a:defRPr>
            </a:lvl2pPr>
            <a:lvl3pPr lvl="2">
              <a:spcBef>
                <a:spcPts val="0"/>
              </a:spcBef>
              <a:spcAft>
                <a:spcPts val="0"/>
              </a:spcAft>
              <a:buClr>
                <a:schemeClr val="dk2"/>
              </a:buClr>
              <a:buSzPts val="4200"/>
              <a:buNone/>
              <a:defRPr sz="4200">
                <a:solidFill>
                  <a:schemeClr val="dk2"/>
                </a:solidFill>
              </a:defRPr>
            </a:lvl3pPr>
            <a:lvl4pPr lvl="3">
              <a:spcBef>
                <a:spcPts val="0"/>
              </a:spcBef>
              <a:spcAft>
                <a:spcPts val="0"/>
              </a:spcAft>
              <a:buClr>
                <a:schemeClr val="dk2"/>
              </a:buClr>
              <a:buSzPts val="4200"/>
              <a:buNone/>
              <a:defRPr sz="4200">
                <a:solidFill>
                  <a:schemeClr val="dk2"/>
                </a:solidFill>
              </a:defRPr>
            </a:lvl4pPr>
            <a:lvl5pPr lvl="4">
              <a:spcBef>
                <a:spcPts val="0"/>
              </a:spcBef>
              <a:spcAft>
                <a:spcPts val="0"/>
              </a:spcAft>
              <a:buClr>
                <a:schemeClr val="dk2"/>
              </a:buClr>
              <a:buSzPts val="4200"/>
              <a:buNone/>
              <a:defRPr sz="4200">
                <a:solidFill>
                  <a:schemeClr val="dk2"/>
                </a:solidFill>
              </a:defRPr>
            </a:lvl5pPr>
            <a:lvl6pPr lvl="5">
              <a:spcBef>
                <a:spcPts val="0"/>
              </a:spcBef>
              <a:spcAft>
                <a:spcPts val="0"/>
              </a:spcAft>
              <a:buClr>
                <a:schemeClr val="dk2"/>
              </a:buClr>
              <a:buSzPts val="4200"/>
              <a:buNone/>
              <a:defRPr sz="4200">
                <a:solidFill>
                  <a:schemeClr val="dk2"/>
                </a:solidFill>
              </a:defRPr>
            </a:lvl6pPr>
            <a:lvl7pPr lvl="6">
              <a:spcBef>
                <a:spcPts val="0"/>
              </a:spcBef>
              <a:spcAft>
                <a:spcPts val="0"/>
              </a:spcAft>
              <a:buClr>
                <a:schemeClr val="dk2"/>
              </a:buClr>
              <a:buSzPts val="4200"/>
              <a:buNone/>
              <a:defRPr sz="4200">
                <a:solidFill>
                  <a:schemeClr val="dk2"/>
                </a:solidFill>
              </a:defRPr>
            </a:lvl7pPr>
            <a:lvl8pPr lvl="7">
              <a:spcBef>
                <a:spcPts val="0"/>
              </a:spcBef>
              <a:spcAft>
                <a:spcPts val="0"/>
              </a:spcAft>
              <a:buClr>
                <a:schemeClr val="dk2"/>
              </a:buClr>
              <a:buSzPts val="4200"/>
              <a:buNone/>
              <a:defRPr sz="4200">
                <a:solidFill>
                  <a:schemeClr val="dk2"/>
                </a:solidFill>
              </a:defRPr>
            </a:lvl8pPr>
            <a:lvl9pPr lvl="8">
              <a:spcBef>
                <a:spcPts val="0"/>
              </a:spcBef>
              <a:spcAft>
                <a:spcPts val="0"/>
              </a:spcAft>
              <a:buClr>
                <a:schemeClr val="dk2"/>
              </a:buClr>
              <a:buSzPts val="4200"/>
              <a:buNone/>
              <a:defRPr sz="4200">
                <a:solidFill>
                  <a:schemeClr val="dk2"/>
                </a:solidFill>
              </a:defRPr>
            </a:lvl9pPr>
          </a:lstStyle>
          <a:p/>
        </p:txBody>
      </p:sp>
      <p:sp>
        <p:nvSpPr>
          <p:cNvPr id="15" name="Shape 15"/>
          <p:cNvSpPr txBox="1"/>
          <p:nvPr>
            <p:ph idx="1" type="subTitle"/>
          </p:nvPr>
        </p:nvSpPr>
        <p:spPr>
          <a:xfrm>
            <a:off x="729627" y="3172900"/>
            <a:ext cx="7688100" cy="5412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16" name="Shape 1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dk1"/>
        </a:solidFill>
      </p:bgPr>
    </p:bg>
    <p:spTree>
      <p:nvGrpSpPr>
        <p:cNvPr id="73" name="Shape 73"/>
        <p:cNvGrpSpPr/>
        <p:nvPr/>
      </p:nvGrpSpPr>
      <p:grpSpPr>
        <a:xfrm>
          <a:off x="0" y="0"/>
          <a:ext cx="0" cy="0"/>
          <a:chOff x="0" y="0"/>
          <a:chExt cx="0" cy="0"/>
        </a:xfrm>
      </p:grpSpPr>
      <p:grpSp>
        <p:nvGrpSpPr>
          <p:cNvPr id="74" name="Shape 74"/>
          <p:cNvGrpSpPr/>
          <p:nvPr/>
        </p:nvGrpSpPr>
        <p:grpSpPr>
          <a:xfrm>
            <a:off x="830392" y="4169130"/>
            <a:ext cx="745763" cy="45826"/>
            <a:chOff x="4580561" y="2589004"/>
            <a:chExt cx="1064464" cy="25200"/>
          </a:xfrm>
        </p:grpSpPr>
        <p:sp>
          <p:nvSpPr>
            <p:cNvPr id="75" name="Shape 75"/>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76" name="Shape 76"/>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77" name="Shape 77"/>
          <p:cNvSpPr txBox="1"/>
          <p:nvPr>
            <p:ph type="title"/>
          </p:nvPr>
        </p:nvSpPr>
        <p:spPr>
          <a:xfrm>
            <a:off x="729450" y="733950"/>
            <a:ext cx="7688400" cy="12447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8000"/>
              <a:buNone/>
              <a:defRPr sz="8000">
                <a:solidFill>
                  <a:schemeClr val="lt1"/>
                </a:solidFill>
              </a:defRPr>
            </a:lvl1pPr>
            <a:lvl2pPr lvl="1">
              <a:spcBef>
                <a:spcPts val="0"/>
              </a:spcBef>
              <a:spcAft>
                <a:spcPts val="0"/>
              </a:spcAft>
              <a:buClr>
                <a:schemeClr val="lt1"/>
              </a:buClr>
              <a:buSzPts val="8000"/>
              <a:buNone/>
              <a:defRPr sz="8000">
                <a:solidFill>
                  <a:schemeClr val="lt1"/>
                </a:solidFill>
              </a:defRPr>
            </a:lvl2pPr>
            <a:lvl3pPr lvl="2">
              <a:spcBef>
                <a:spcPts val="0"/>
              </a:spcBef>
              <a:spcAft>
                <a:spcPts val="0"/>
              </a:spcAft>
              <a:buClr>
                <a:schemeClr val="lt1"/>
              </a:buClr>
              <a:buSzPts val="8000"/>
              <a:buNone/>
              <a:defRPr sz="8000">
                <a:solidFill>
                  <a:schemeClr val="lt1"/>
                </a:solidFill>
              </a:defRPr>
            </a:lvl3pPr>
            <a:lvl4pPr lvl="3">
              <a:spcBef>
                <a:spcPts val="0"/>
              </a:spcBef>
              <a:spcAft>
                <a:spcPts val="0"/>
              </a:spcAft>
              <a:buClr>
                <a:schemeClr val="lt1"/>
              </a:buClr>
              <a:buSzPts val="8000"/>
              <a:buNone/>
              <a:defRPr sz="8000">
                <a:solidFill>
                  <a:schemeClr val="lt1"/>
                </a:solidFill>
              </a:defRPr>
            </a:lvl4pPr>
            <a:lvl5pPr lvl="4">
              <a:spcBef>
                <a:spcPts val="0"/>
              </a:spcBef>
              <a:spcAft>
                <a:spcPts val="0"/>
              </a:spcAft>
              <a:buClr>
                <a:schemeClr val="lt1"/>
              </a:buClr>
              <a:buSzPts val="8000"/>
              <a:buNone/>
              <a:defRPr sz="8000">
                <a:solidFill>
                  <a:schemeClr val="lt1"/>
                </a:solidFill>
              </a:defRPr>
            </a:lvl5pPr>
            <a:lvl6pPr lvl="5">
              <a:spcBef>
                <a:spcPts val="0"/>
              </a:spcBef>
              <a:spcAft>
                <a:spcPts val="0"/>
              </a:spcAft>
              <a:buClr>
                <a:schemeClr val="lt1"/>
              </a:buClr>
              <a:buSzPts val="8000"/>
              <a:buNone/>
              <a:defRPr sz="8000">
                <a:solidFill>
                  <a:schemeClr val="lt1"/>
                </a:solidFill>
              </a:defRPr>
            </a:lvl6pPr>
            <a:lvl7pPr lvl="6">
              <a:spcBef>
                <a:spcPts val="0"/>
              </a:spcBef>
              <a:spcAft>
                <a:spcPts val="0"/>
              </a:spcAft>
              <a:buClr>
                <a:schemeClr val="lt1"/>
              </a:buClr>
              <a:buSzPts val="8000"/>
              <a:buNone/>
              <a:defRPr sz="8000">
                <a:solidFill>
                  <a:schemeClr val="lt1"/>
                </a:solidFill>
              </a:defRPr>
            </a:lvl7pPr>
            <a:lvl8pPr lvl="7">
              <a:spcBef>
                <a:spcPts val="0"/>
              </a:spcBef>
              <a:spcAft>
                <a:spcPts val="0"/>
              </a:spcAft>
              <a:buClr>
                <a:schemeClr val="lt1"/>
              </a:buClr>
              <a:buSzPts val="8000"/>
              <a:buNone/>
              <a:defRPr sz="8000">
                <a:solidFill>
                  <a:schemeClr val="lt1"/>
                </a:solidFill>
              </a:defRPr>
            </a:lvl8pPr>
            <a:lvl9pPr lvl="8">
              <a:spcBef>
                <a:spcPts val="0"/>
              </a:spcBef>
              <a:spcAft>
                <a:spcPts val="0"/>
              </a:spcAft>
              <a:buClr>
                <a:schemeClr val="lt1"/>
              </a:buClr>
              <a:buSzPts val="8000"/>
              <a:buNone/>
              <a:defRPr sz="8000">
                <a:solidFill>
                  <a:schemeClr val="lt1"/>
                </a:solidFill>
              </a:defRPr>
            </a:lvl9pPr>
          </a:lstStyle>
          <a:p/>
        </p:txBody>
      </p:sp>
      <p:sp>
        <p:nvSpPr>
          <p:cNvPr id="78" name="Shape 78"/>
          <p:cNvSpPr txBox="1"/>
          <p:nvPr>
            <p:ph idx="1" type="body"/>
          </p:nvPr>
        </p:nvSpPr>
        <p:spPr>
          <a:xfrm>
            <a:off x="729450" y="2272888"/>
            <a:ext cx="7688400" cy="1580400"/>
          </a:xfrm>
          <a:prstGeom prst="rect">
            <a:avLst/>
          </a:prstGeom>
        </p:spPr>
        <p:txBody>
          <a:bodyPr anchorCtr="0" anchor="t" bIns="91425" lIns="91425" spcFirstLastPara="1" rIns="91425" wrap="square" tIns="91425"/>
          <a:lstStyle>
            <a:lvl1pPr indent="-311150" lvl="0" marL="457200">
              <a:spcBef>
                <a:spcPts val="0"/>
              </a:spcBef>
              <a:spcAft>
                <a:spcPts val="0"/>
              </a:spcAft>
              <a:buClr>
                <a:schemeClr val="lt1"/>
              </a:buClr>
              <a:buSzPts val="1300"/>
              <a:buChar char="●"/>
              <a:defRPr>
                <a:solidFill>
                  <a:schemeClr val="lt1"/>
                </a:solidFill>
              </a:defRPr>
            </a:lvl1pPr>
            <a:lvl2pPr indent="-298450" lvl="1" marL="914400">
              <a:spcBef>
                <a:spcPts val="1600"/>
              </a:spcBef>
              <a:spcAft>
                <a:spcPts val="0"/>
              </a:spcAft>
              <a:buClr>
                <a:schemeClr val="lt1"/>
              </a:buClr>
              <a:buSzPts val="1100"/>
              <a:buChar char="○"/>
              <a:defRPr>
                <a:solidFill>
                  <a:schemeClr val="lt1"/>
                </a:solidFill>
              </a:defRPr>
            </a:lvl2pPr>
            <a:lvl3pPr indent="-298450" lvl="2" marL="1371600">
              <a:spcBef>
                <a:spcPts val="1600"/>
              </a:spcBef>
              <a:spcAft>
                <a:spcPts val="0"/>
              </a:spcAft>
              <a:buClr>
                <a:schemeClr val="lt1"/>
              </a:buClr>
              <a:buSzPts val="1100"/>
              <a:buChar char="■"/>
              <a:defRPr>
                <a:solidFill>
                  <a:schemeClr val="lt1"/>
                </a:solidFill>
              </a:defRPr>
            </a:lvl3pPr>
            <a:lvl4pPr indent="-298450" lvl="3" marL="1828800">
              <a:spcBef>
                <a:spcPts val="1600"/>
              </a:spcBef>
              <a:spcAft>
                <a:spcPts val="0"/>
              </a:spcAft>
              <a:buClr>
                <a:schemeClr val="lt1"/>
              </a:buClr>
              <a:buSzPts val="1100"/>
              <a:buChar char="●"/>
              <a:defRPr>
                <a:solidFill>
                  <a:schemeClr val="lt1"/>
                </a:solidFill>
              </a:defRPr>
            </a:lvl4pPr>
            <a:lvl5pPr indent="-298450" lvl="4" marL="2286000">
              <a:spcBef>
                <a:spcPts val="1600"/>
              </a:spcBef>
              <a:spcAft>
                <a:spcPts val="0"/>
              </a:spcAft>
              <a:buClr>
                <a:schemeClr val="lt1"/>
              </a:buClr>
              <a:buSzPts val="1100"/>
              <a:buChar char="○"/>
              <a:defRPr>
                <a:solidFill>
                  <a:schemeClr val="lt1"/>
                </a:solidFill>
              </a:defRPr>
            </a:lvl5pPr>
            <a:lvl6pPr indent="-298450" lvl="5" marL="2743200">
              <a:spcBef>
                <a:spcPts val="1600"/>
              </a:spcBef>
              <a:spcAft>
                <a:spcPts val="0"/>
              </a:spcAft>
              <a:buClr>
                <a:schemeClr val="lt1"/>
              </a:buClr>
              <a:buSzPts val="1100"/>
              <a:buChar char="■"/>
              <a:defRPr>
                <a:solidFill>
                  <a:schemeClr val="lt1"/>
                </a:solidFill>
              </a:defRPr>
            </a:lvl6pPr>
            <a:lvl7pPr indent="-298450" lvl="6" marL="3200400">
              <a:spcBef>
                <a:spcPts val="1600"/>
              </a:spcBef>
              <a:spcAft>
                <a:spcPts val="0"/>
              </a:spcAft>
              <a:buClr>
                <a:schemeClr val="lt1"/>
              </a:buClr>
              <a:buSzPts val="1100"/>
              <a:buChar char="●"/>
              <a:defRPr>
                <a:solidFill>
                  <a:schemeClr val="lt1"/>
                </a:solidFill>
              </a:defRPr>
            </a:lvl7pPr>
            <a:lvl8pPr indent="-298450" lvl="7" marL="3657600">
              <a:spcBef>
                <a:spcPts val="1600"/>
              </a:spcBef>
              <a:spcAft>
                <a:spcPts val="0"/>
              </a:spcAft>
              <a:buClr>
                <a:schemeClr val="lt1"/>
              </a:buClr>
              <a:buSzPts val="1100"/>
              <a:buChar char="○"/>
              <a:defRPr>
                <a:solidFill>
                  <a:schemeClr val="lt1"/>
                </a:solidFill>
              </a:defRPr>
            </a:lvl8pPr>
            <a:lvl9pPr indent="-298450" lvl="8" marL="4114800">
              <a:spcBef>
                <a:spcPts val="1600"/>
              </a:spcBef>
              <a:spcAft>
                <a:spcPts val="1600"/>
              </a:spcAft>
              <a:buClr>
                <a:schemeClr val="lt1"/>
              </a:buClr>
              <a:buSzPts val="1100"/>
              <a:buChar char="■"/>
              <a:defRPr>
                <a:solidFill>
                  <a:schemeClr val="lt1"/>
                </a:solidFill>
              </a:defRPr>
            </a:lvl9pPr>
          </a:lstStyle>
          <a:p/>
        </p:txBody>
      </p:sp>
      <p:sp>
        <p:nvSpPr>
          <p:cNvPr id="79" name="Shape 7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80" name="Shape 80"/>
        <p:cNvGrpSpPr/>
        <p:nvPr/>
      </p:nvGrpSpPr>
      <p:grpSpPr>
        <a:xfrm>
          <a:off x="0" y="0"/>
          <a:ext cx="0" cy="0"/>
          <a:chOff x="0" y="0"/>
          <a:chExt cx="0" cy="0"/>
        </a:xfrm>
      </p:grpSpPr>
      <p:sp>
        <p:nvSpPr>
          <p:cNvPr id="81" name="Shape 81"/>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7" name="Shape 17"/>
        <p:cNvGrpSpPr/>
        <p:nvPr/>
      </p:nvGrpSpPr>
      <p:grpSpPr>
        <a:xfrm>
          <a:off x="0" y="0"/>
          <a:ext cx="0" cy="0"/>
          <a:chOff x="0" y="0"/>
          <a:chExt cx="0" cy="0"/>
        </a:xfrm>
      </p:grpSpPr>
      <p:grpSp>
        <p:nvGrpSpPr>
          <p:cNvPr id="18" name="Shape 18"/>
          <p:cNvGrpSpPr/>
          <p:nvPr/>
        </p:nvGrpSpPr>
        <p:grpSpPr>
          <a:xfrm>
            <a:off x="830392" y="1191256"/>
            <a:ext cx="745763" cy="45826"/>
            <a:chOff x="4580561" y="2589004"/>
            <a:chExt cx="1064464" cy="25200"/>
          </a:xfrm>
        </p:grpSpPr>
        <p:sp>
          <p:nvSpPr>
            <p:cNvPr id="19" name="Shape 19"/>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0" name="Shape 20"/>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1" name="Shape 21"/>
          <p:cNvSpPr txBox="1"/>
          <p:nvPr>
            <p:ph type="title"/>
          </p:nvPr>
        </p:nvSpPr>
        <p:spPr>
          <a:xfrm>
            <a:off x="729450" y="1322450"/>
            <a:ext cx="7688400" cy="1518600"/>
          </a:xfrm>
          <a:prstGeom prst="rect">
            <a:avLst/>
          </a:prstGeom>
        </p:spPr>
        <p:txBody>
          <a:bodyPr anchorCtr="0" anchor="t"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22" name="Shape 2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23" name="Shape 23"/>
        <p:cNvGrpSpPr/>
        <p:nvPr/>
      </p:nvGrpSpPr>
      <p:grpSpPr>
        <a:xfrm>
          <a:off x="0" y="0"/>
          <a:ext cx="0" cy="0"/>
          <a:chOff x="0" y="0"/>
          <a:chExt cx="0" cy="0"/>
        </a:xfrm>
      </p:grpSpPr>
      <p:sp>
        <p:nvSpPr>
          <p:cNvPr id="24" name="Shape 24"/>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25" name="Shape 25"/>
          <p:cNvGrpSpPr/>
          <p:nvPr/>
        </p:nvGrpSpPr>
        <p:grpSpPr>
          <a:xfrm>
            <a:off x="830392" y="1191256"/>
            <a:ext cx="745763" cy="45826"/>
            <a:chOff x="4580561" y="2589004"/>
            <a:chExt cx="1064464" cy="25200"/>
          </a:xfrm>
        </p:grpSpPr>
        <p:sp>
          <p:nvSpPr>
            <p:cNvPr id="26" name="Shape 26"/>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27" name="Shape 27"/>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28" name="Shape 28"/>
          <p:cNvSpPr txBox="1"/>
          <p:nvPr>
            <p:ph type="title"/>
          </p:nvPr>
        </p:nvSpPr>
        <p:spPr>
          <a:xfrm>
            <a:off x="729450" y="1318650"/>
            <a:ext cx="76887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29" name="Shape 29"/>
          <p:cNvSpPr txBox="1"/>
          <p:nvPr>
            <p:ph idx="1" type="body"/>
          </p:nvPr>
        </p:nvSpPr>
        <p:spPr>
          <a:xfrm>
            <a:off x="729450" y="2078875"/>
            <a:ext cx="76887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0" name="Shape 3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31" name="Shape 31"/>
        <p:cNvGrpSpPr/>
        <p:nvPr/>
      </p:nvGrpSpPr>
      <p:grpSpPr>
        <a:xfrm>
          <a:off x="0" y="0"/>
          <a:ext cx="0" cy="0"/>
          <a:chOff x="0" y="0"/>
          <a:chExt cx="0" cy="0"/>
        </a:xfrm>
      </p:grpSpPr>
      <p:sp>
        <p:nvSpPr>
          <p:cNvPr id="32" name="Shape 32"/>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33" name="Shape 33"/>
          <p:cNvGrpSpPr/>
          <p:nvPr/>
        </p:nvGrpSpPr>
        <p:grpSpPr>
          <a:xfrm>
            <a:off x="830392" y="1191256"/>
            <a:ext cx="745763" cy="45826"/>
            <a:chOff x="4580561" y="2589004"/>
            <a:chExt cx="1064464" cy="25200"/>
          </a:xfrm>
        </p:grpSpPr>
        <p:sp>
          <p:nvSpPr>
            <p:cNvPr id="34" name="Shape 3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35" name="Shape 3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36" name="Shape 36"/>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37" name="Shape 37"/>
          <p:cNvSpPr txBox="1"/>
          <p:nvPr>
            <p:ph idx="1" type="body"/>
          </p:nvPr>
        </p:nvSpPr>
        <p:spPr>
          <a:xfrm>
            <a:off x="729325"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8" name="Shape 38"/>
          <p:cNvSpPr txBox="1"/>
          <p:nvPr>
            <p:ph idx="2" type="body"/>
          </p:nvPr>
        </p:nvSpPr>
        <p:spPr>
          <a:xfrm>
            <a:off x="4643604" y="2078875"/>
            <a:ext cx="3774300" cy="22611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39" name="Shape 3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40" name="Shape 40"/>
        <p:cNvGrpSpPr/>
        <p:nvPr/>
      </p:nvGrpSpPr>
      <p:grpSpPr>
        <a:xfrm>
          <a:off x="0" y="0"/>
          <a:ext cx="0" cy="0"/>
          <a:chOff x="0" y="0"/>
          <a:chExt cx="0" cy="0"/>
        </a:xfrm>
      </p:grpSpPr>
      <p:sp>
        <p:nvSpPr>
          <p:cNvPr id="41" name="Shape 41"/>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2" name="Shape 42"/>
          <p:cNvGrpSpPr/>
          <p:nvPr/>
        </p:nvGrpSpPr>
        <p:grpSpPr>
          <a:xfrm>
            <a:off x="830392" y="1191256"/>
            <a:ext cx="745763" cy="45826"/>
            <a:chOff x="4580561" y="2589004"/>
            <a:chExt cx="1064464" cy="25200"/>
          </a:xfrm>
        </p:grpSpPr>
        <p:sp>
          <p:nvSpPr>
            <p:cNvPr id="43" name="Shape 43"/>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44" name="Shape 44"/>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45" name="Shape 45"/>
          <p:cNvSpPr txBox="1"/>
          <p:nvPr>
            <p:ph type="title"/>
          </p:nvPr>
        </p:nvSpPr>
        <p:spPr>
          <a:xfrm>
            <a:off x="729450" y="1318650"/>
            <a:ext cx="7688400" cy="535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46" name="Shape 46"/>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47" name="Shape 47"/>
        <p:cNvGrpSpPr/>
        <p:nvPr/>
      </p:nvGrpSpPr>
      <p:grpSpPr>
        <a:xfrm>
          <a:off x="0" y="0"/>
          <a:ext cx="0" cy="0"/>
          <a:chOff x="0" y="0"/>
          <a:chExt cx="0" cy="0"/>
        </a:xfrm>
      </p:grpSpPr>
      <p:sp>
        <p:nvSpPr>
          <p:cNvPr id="48" name="Shape 48"/>
          <p:cNvSpPr/>
          <p:nvPr/>
        </p:nvSpPr>
        <p:spPr>
          <a:xfrm>
            <a:off x="0" y="0"/>
            <a:ext cx="9144000" cy="4878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49" name="Shape 49"/>
          <p:cNvGrpSpPr/>
          <p:nvPr/>
        </p:nvGrpSpPr>
        <p:grpSpPr>
          <a:xfrm>
            <a:off x="830392" y="1191256"/>
            <a:ext cx="745763" cy="45826"/>
            <a:chOff x="4580561" y="2589004"/>
            <a:chExt cx="1064464" cy="25200"/>
          </a:xfrm>
        </p:grpSpPr>
        <p:sp>
          <p:nvSpPr>
            <p:cNvPr id="50" name="Shape 50"/>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1" name="Shape 51"/>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2" name="Shape 52"/>
          <p:cNvSpPr txBox="1"/>
          <p:nvPr>
            <p:ph type="title"/>
          </p:nvPr>
        </p:nvSpPr>
        <p:spPr>
          <a:xfrm>
            <a:off x="730000" y="1318650"/>
            <a:ext cx="3300900" cy="13815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53" name="Shape 53"/>
          <p:cNvSpPr txBox="1"/>
          <p:nvPr>
            <p:ph idx="1" type="body"/>
          </p:nvPr>
        </p:nvSpPr>
        <p:spPr>
          <a:xfrm>
            <a:off x="721225" y="2781725"/>
            <a:ext cx="3300900" cy="1597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4" name="Shape 54"/>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3"/>
        </a:solidFill>
      </p:bgPr>
    </p:bg>
    <p:spTree>
      <p:nvGrpSpPr>
        <p:cNvPr id="55" name="Shape 55"/>
        <p:cNvGrpSpPr/>
        <p:nvPr/>
      </p:nvGrpSpPr>
      <p:grpSpPr>
        <a:xfrm>
          <a:off x="0" y="0"/>
          <a:ext cx="0" cy="0"/>
          <a:chOff x="0" y="0"/>
          <a:chExt cx="0" cy="0"/>
        </a:xfrm>
      </p:grpSpPr>
      <p:grpSp>
        <p:nvGrpSpPr>
          <p:cNvPr id="56" name="Shape 56"/>
          <p:cNvGrpSpPr/>
          <p:nvPr/>
        </p:nvGrpSpPr>
        <p:grpSpPr>
          <a:xfrm>
            <a:off x="830392" y="4169130"/>
            <a:ext cx="745763" cy="45826"/>
            <a:chOff x="4580561" y="2589004"/>
            <a:chExt cx="1064464" cy="25200"/>
          </a:xfrm>
        </p:grpSpPr>
        <p:sp>
          <p:nvSpPr>
            <p:cNvPr id="57" name="Shape 57"/>
            <p:cNvSpPr/>
            <p:nvPr/>
          </p:nvSpPr>
          <p:spPr>
            <a:xfrm rot="-5400000">
              <a:off x="5366325" y="2335504"/>
              <a:ext cx="25200" cy="5322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58" name="Shape 58"/>
            <p:cNvSpPr/>
            <p:nvPr/>
          </p:nvSpPr>
          <p:spPr>
            <a:xfrm rot="-5400000">
              <a:off x="4836311" y="2333254"/>
              <a:ext cx="25200" cy="536700"/>
            </a:xfrm>
            <a:prstGeom prst="rect">
              <a:avLst/>
            </a:prstGeom>
            <a:solidFill>
              <a:schemeClr val="lt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59" name="Shape 59"/>
          <p:cNvSpPr txBox="1"/>
          <p:nvPr>
            <p:ph type="title"/>
          </p:nvPr>
        </p:nvSpPr>
        <p:spPr>
          <a:xfrm>
            <a:off x="729450" y="864300"/>
            <a:ext cx="7021200" cy="2985000"/>
          </a:xfrm>
          <a:prstGeom prst="rect">
            <a:avLst/>
          </a:prstGeom>
        </p:spPr>
        <p:txBody>
          <a:bodyPr anchorCtr="0" anchor="ctr" bIns="91425" lIns="91425" spcFirstLastPara="1" rIns="91425" wrap="square" tIns="91425"/>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p:txBody>
      </p:sp>
      <p:sp>
        <p:nvSpPr>
          <p:cNvPr id="60" name="Shape 60"/>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solidFill>
                  <a:schemeClr val="lt1"/>
                </a:solidFill>
              </a:rPr>
              <a:t>‹#›</a:t>
            </a:fld>
            <a:endParaRPr>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61" name="Shape 61"/>
        <p:cNvGrpSpPr/>
        <p:nvPr/>
      </p:nvGrpSpPr>
      <p:grpSpPr>
        <a:xfrm>
          <a:off x="0" y="0"/>
          <a:ext cx="0" cy="0"/>
          <a:chOff x="0" y="0"/>
          <a:chExt cx="0" cy="0"/>
        </a:xfrm>
      </p:grpSpPr>
      <p:sp>
        <p:nvSpPr>
          <p:cNvPr id="62" name="Shape 62"/>
          <p:cNvSpPr/>
          <p:nvPr/>
        </p:nvSpPr>
        <p:spPr>
          <a:xfrm>
            <a:off x="0" y="0"/>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nvGrpSpPr>
          <p:cNvPr id="63" name="Shape 63"/>
          <p:cNvGrpSpPr/>
          <p:nvPr/>
        </p:nvGrpSpPr>
        <p:grpSpPr>
          <a:xfrm>
            <a:off x="830392" y="1191256"/>
            <a:ext cx="745763" cy="45826"/>
            <a:chOff x="4580561" y="2589004"/>
            <a:chExt cx="1064464" cy="25200"/>
          </a:xfrm>
        </p:grpSpPr>
        <p:sp>
          <p:nvSpPr>
            <p:cNvPr id="64" name="Shape 64"/>
            <p:cNvSpPr/>
            <p:nvPr/>
          </p:nvSpPr>
          <p:spPr>
            <a:xfrm rot="-5400000">
              <a:off x="5366325" y="2335504"/>
              <a:ext cx="25200" cy="532200"/>
            </a:xfrm>
            <a:prstGeom prst="rect">
              <a:avLst/>
            </a:prstGeom>
            <a:solidFill>
              <a:schemeClr val="accent3"/>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sp>
          <p:nvSpPr>
            <p:cNvPr id="65" name="Shape 65"/>
            <p:cNvSpPr/>
            <p:nvPr/>
          </p:nvSpPr>
          <p:spPr>
            <a:xfrm rot="-5400000">
              <a:off x="4836311" y="2333254"/>
              <a:ext cx="25200" cy="536700"/>
            </a:xfrm>
            <a:prstGeom prst="rect">
              <a:avLst/>
            </a:prstGeom>
            <a:solidFill>
              <a:schemeClr val="dk1"/>
            </a:solidFill>
            <a:ln>
              <a:noFill/>
            </a:ln>
          </p:spPr>
          <p:txBody>
            <a:bodyPr anchorCtr="0" anchor="ctr" bIns="91425" lIns="91425" spcFirstLastPara="1" rIns="91425" wrap="square" tIns="91425">
              <a:noAutofit/>
            </a:bodyPr>
            <a:lstStyle/>
            <a:p>
              <a:pPr indent="0" lvl="0" marL="0">
                <a:spcBef>
                  <a:spcPts val="0"/>
                </a:spcBef>
                <a:spcAft>
                  <a:spcPts val="0"/>
                </a:spcAft>
                <a:buNone/>
              </a:pPr>
              <a:r>
                <a:t/>
              </a:r>
              <a:endParaRPr/>
            </a:p>
          </p:txBody>
        </p:sp>
      </p:grpSp>
      <p:sp>
        <p:nvSpPr>
          <p:cNvPr id="66" name="Shape 66"/>
          <p:cNvSpPr txBox="1"/>
          <p:nvPr>
            <p:ph type="title"/>
          </p:nvPr>
        </p:nvSpPr>
        <p:spPr>
          <a:xfrm>
            <a:off x="730000" y="1318650"/>
            <a:ext cx="3300900" cy="1687200"/>
          </a:xfrm>
          <a:prstGeom prst="rect">
            <a:avLst/>
          </a:prstGeom>
        </p:spPr>
        <p:txBody>
          <a:bodyPr anchorCtr="0" anchor="t" bIns="91425" lIns="91425" spcFirstLastPara="1" rIns="91425" wrap="square" tIns="91425"/>
          <a:lstStyle>
            <a:lvl1pPr lvl="0">
              <a:spcBef>
                <a:spcPts val="0"/>
              </a:spcBef>
              <a:spcAft>
                <a:spcPts val="0"/>
              </a:spcAft>
              <a:buClr>
                <a:schemeClr val="dk2"/>
              </a:buClr>
              <a:buSzPts val="2600"/>
              <a:buNone/>
              <a:defRPr sz="2600">
                <a:solidFill>
                  <a:schemeClr val="dk2"/>
                </a:solidFill>
              </a:defRPr>
            </a:lvl1pPr>
            <a:lvl2pPr lvl="1">
              <a:spcBef>
                <a:spcPts val="0"/>
              </a:spcBef>
              <a:spcAft>
                <a:spcPts val="0"/>
              </a:spcAft>
              <a:buClr>
                <a:schemeClr val="dk2"/>
              </a:buClr>
              <a:buSzPts val="2600"/>
              <a:buNone/>
              <a:defRPr sz="2600">
                <a:solidFill>
                  <a:schemeClr val="dk2"/>
                </a:solidFill>
              </a:defRPr>
            </a:lvl2pPr>
            <a:lvl3pPr lvl="2">
              <a:spcBef>
                <a:spcPts val="0"/>
              </a:spcBef>
              <a:spcAft>
                <a:spcPts val="0"/>
              </a:spcAft>
              <a:buClr>
                <a:schemeClr val="dk2"/>
              </a:buClr>
              <a:buSzPts val="2600"/>
              <a:buNone/>
              <a:defRPr sz="2600">
                <a:solidFill>
                  <a:schemeClr val="dk2"/>
                </a:solidFill>
              </a:defRPr>
            </a:lvl3pPr>
            <a:lvl4pPr lvl="3">
              <a:spcBef>
                <a:spcPts val="0"/>
              </a:spcBef>
              <a:spcAft>
                <a:spcPts val="0"/>
              </a:spcAft>
              <a:buClr>
                <a:schemeClr val="dk2"/>
              </a:buClr>
              <a:buSzPts val="2600"/>
              <a:buNone/>
              <a:defRPr sz="2600">
                <a:solidFill>
                  <a:schemeClr val="dk2"/>
                </a:solidFill>
              </a:defRPr>
            </a:lvl4pPr>
            <a:lvl5pPr lvl="4">
              <a:spcBef>
                <a:spcPts val="0"/>
              </a:spcBef>
              <a:spcAft>
                <a:spcPts val="0"/>
              </a:spcAft>
              <a:buClr>
                <a:schemeClr val="dk2"/>
              </a:buClr>
              <a:buSzPts val="2600"/>
              <a:buNone/>
              <a:defRPr sz="2600">
                <a:solidFill>
                  <a:schemeClr val="dk2"/>
                </a:solidFill>
              </a:defRPr>
            </a:lvl5pPr>
            <a:lvl6pPr lvl="5">
              <a:spcBef>
                <a:spcPts val="0"/>
              </a:spcBef>
              <a:spcAft>
                <a:spcPts val="0"/>
              </a:spcAft>
              <a:buClr>
                <a:schemeClr val="dk2"/>
              </a:buClr>
              <a:buSzPts val="2600"/>
              <a:buNone/>
              <a:defRPr sz="2600">
                <a:solidFill>
                  <a:schemeClr val="dk2"/>
                </a:solidFill>
              </a:defRPr>
            </a:lvl6pPr>
            <a:lvl7pPr lvl="6">
              <a:spcBef>
                <a:spcPts val="0"/>
              </a:spcBef>
              <a:spcAft>
                <a:spcPts val="0"/>
              </a:spcAft>
              <a:buClr>
                <a:schemeClr val="dk2"/>
              </a:buClr>
              <a:buSzPts val="2600"/>
              <a:buNone/>
              <a:defRPr sz="2600">
                <a:solidFill>
                  <a:schemeClr val="dk2"/>
                </a:solidFill>
              </a:defRPr>
            </a:lvl7pPr>
            <a:lvl8pPr lvl="7">
              <a:spcBef>
                <a:spcPts val="0"/>
              </a:spcBef>
              <a:spcAft>
                <a:spcPts val="0"/>
              </a:spcAft>
              <a:buClr>
                <a:schemeClr val="dk2"/>
              </a:buClr>
              <a:buSzPts val="2600"/>
              <a:buNone/>
              <a:defRPr sz="2600">
                <a:solidFill>
                  <a:schemeClr val="dk2"/>
                </a:solidFill>
              </a:defRPr>
            </a:lvl8pPr>
            <a:lvl9pPr lvl="8">
              <a:spcBef>
                <a:spcPts val="0"/>
              </a:spcBef>
              <a:spcAft>
                <a:spcPts val="0"/>
              </a:spcAft>
              <a:buClr>
                <a:schemeClr val="dk2"/>
              </a:buClr>
              <a:buSzPts val="2600"/>
              <a:buNone/>
              <a:defRPr sz="2600">
                <a:solidFill>
                  <a:schemeClr val="dk2"/>
                </a:solidFill>
              </a:defRPr>
            </a:lvl9pPr>
          </a:lstStyle>
          <a:p/>
        </p:txBody>
      </p:sp>
      <p:sp>
        <p:nvSpPr>
          <p:cNvPr id="67" name="Shape 67"/>
          <p:cNvSpPr txBox="1"/>
          <p:nvPr>
            <p:ph idx="1" type="subTitle"/>
          </p:nvPr>
        </p:nvSpPr>
        <p:spPr>
          <a:xfrm>
            <a:off x="724950" y="3161525"/>
            <a:ext cx="3300900" cy="759000"/>
          </a:xfrm>
          <a:prstGeom prst="rect">
            <a:avLst/>
          </a:prstGeom>
        </p:spPr>
        <p:txBody>
          <a:bodyPr anchorCtr="0" anchor="t" bIns="91425" lIns="91425" spcFirstLastPara="1" rIns="91425" wrap="square" tIns="91425"/>
          <a:lstStyle>
            <a:lvl1pPr lvl="0">
              <a:lnSpc>
                <a:spcPct val="100000"/>
              </a:lnSpc>
              <a:spcBef>
                <a:spcPts val="0"/>
              </a:spcBef>
              <a:spcAft>
                <a:spcPts val="0"/>
              </a:spcAft>
              <a:buSzPts val="1600"/>
              <a:buNone/>
              <a:defRPr sz="1600"/>
            </a:lvl1pPr>
            <a:lvl2pPr lvl="1">
              <a:lnSpc>
                <a:spcPct val="100000"/>
              </a:lnSpc>
              <a:spcBef>
                <a:spcPts val="0"/>
              </a:spcBef>
              <a:spcAft>
                <a:spcPts val="0"/>
              </a:spcAft>
              <a:buSzPts val="1600"/>
              <a:buNone/>
              <a:defRPr sz="1600"/>
            </a:lvl2pPr>
            <a:lvl3pPr lvl="2">
              <a:lnSpc>
                <a:spcPct val="100000"/>
              </a:lnSpc>
              <a:spcBef>
                <a:spcPts val="0"/>
              </a:spcBef>
              <a:spcAft>
                <a:spcPts val="0"/>
              </a:spcAft>
              <a:buSzPts val="1600"/>
              <a:buNone/>
              <a:defRPr sz="1600"/>
            </a:lvl3pPr>
            <a:lvl4pPr lvl="3">
              <a:lnSpc>
                <a:spcPct val="100000"/>
              </a:lnSpc>
              <a:spcBef>
                <a:spcPts val="0"/>
              </a:spcBef>
              <a:spcAft>
                <a:spcPts val="0"/>
              </a:spcAft>
              <a:buSzPts val="1600"/>
              <a:buNone/>
              <a:defRPr sz="1600"/>
            </a:lvl4pPr>
            <a:lvl5pPr lvl="4">
              <a:lnSpc>
                <a:spcPct val="100000"/>
              </a:lnSpc>
              <a:spcBef>
                <a:spcPts val="0"/>
              </a:spcBef>
              <a:spcAft>
                <a:spcPts val="0"/>
              </a:spcAft>
              <a:buSzPts val="1600"/>
              <a:buNone/>
              <a:defRPr sz="1600"/>
            </a:lvl5pPr>
            <a:lvl6pPr lvl="5">
              <a:lnSpc>
                <a:spcPct val="100000"/>
              </a:lnSpc>
              <a:spcBef>
                <a:spcPts val="0"/>
              </a:spcBef>
              <a:spcAft>
                <a:spcPts val="0"/>
              </a:spcAft>
              <a:buSzPts val="1600"/>
              <a:buNone/>
              <a:defRPr sz="1600"/>
            </a:lvl6pPr>
            <a:lvl7pPr lvl="6">
              <a:lnSpc>
                <a:spcPct val="100000"/>
              </a:lnSpc>
              <a:spcBef>
                <a:spcPts val="0"/>
              </a:spcBef>
              <a:spcAft>
                <a:spcPts val="0"/>
              </a:spcAft>
              <a:buSzPts val="1600"/>
              <a:buNone/>
              <a:defRPr sz="1600"/>
            </a:lvl7pPr>
            <a:lvl8pPr lvl="7">
              <a:lnSpc>
                <a:spcPct val="100000"/>
              </a:lnSpc>
              <a:spcBef>
                <a:spcPts val="0"/>
              </a:spcBef>
              <a:spcAft>
                <a:spcPts val="0"/>
              </a:spcAft>
              <a:buSzPts val="1600"/>
              <a:buNone/>
              <a:defRPr sz="1600"/>
            </a:lvl8pPr>
            <a:lvl9pPr lvl="8">
              <a:lnSpc>
                <a:spcPct val="100000"/>
              </a:lnSpc>
              <a:spcBef>
                <a:spcPts val="0"/>
              </a:spcBef>
              <a:spcAft>
                <a:spcPts val="0"/>
              </a:spcAft>
              <a:buSzPts val="1600"/>
              <a:buNone/>
              <a:defRPr sz="1600"/>
            </a:lvl9pPr>
          </a:lstStyle>
          <a:p/>
        </p:txBody>
      </p:sp>
      <p:sp>
        <p:nvSpPr>
          <p:cNvPr id="68" name="Shape 68"/>
          <p:cNvSpPr txBox="1"/>
          <p:nvPr>
            <p:ph idx="2" type="body"/>
          </p:nvPr>
        </p:nvSpPr>
        <p:spPr>
          <a:xfrm>
            <a:off x="5174225" y="1352625"/>
            <a:ext cx="3374400" cy="3025500"/>
          </a:xfrm>
          <a:prstGeom prst="rect">
            <a:avLst/>
          </a:prstGeom>
        </p:spPr>
        <p:txBody>
          <a:bodyPr anchorCtr="0" anchor="t" bIns="91425" lIns="91425" spcFirstLastPara="1" rIns="91425" wrap="square" tIns="91425"/>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9" name="Shape 69"/>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70" name="Shape 70"/>
        <p:cNvGrpSpPr/>
        <p:nvPr/>
      </p:nvGrpSpPr>
      <p:grpSpPr>
        <a:xfrm>
          <a:off x="0" y="0"/>
          <a:ext cx="0" cy="0"/>
          <a:chOff x="0" y="0"/>
          <a:chExt cx="0" cy="0"/>
        </a:xfrm>
      </p:grpSpPr>
      <p:sp>
        <p:nvSpPr>
          <p:cNvPr id="71" name="Shape 71"/>
          <p:cNvSpPr txBox="1"/>
          <p:nvPr>
            <p:ph idx="1" type="body"/>
          </p:nvPr>
        </p:nvSpPr>
        <p:spPr>
          <a:xfrm>
            <a:off x="724950" y="4372551"/>
            <a:ext cx="7697400" cy="460500"/>
          </a:xfrm>
          <a:prstGeom prst="rect">
            <a:avLst/>
          </a:prstGeom>
        </p:spPr>
        <p:txBody>
          <a:bodyPr anchorCtr="0" anchor="ctr" bIns="91425" lIns="91425" spcFirstLastPara="1" rIns="91425" wrap="square" tIns="91425"/>
          <a:lstStyle>
            <a:lvl1pPr indent="-228600" lvl="0" marL="457200">
              <a:lnSpc>
                <a:spcPct val="100000"/>
              </a:lnSpc>
              <a:spcBef>
                <a:spcPts val="0"/>
              </a:spcBef>
              <a:spcAft>
                <a:spcPts val="0"/>
              </a:spcAft>
              <a:buSzPts val="1300"/>
              <a:buNone/>
              <a:defRPr/>
            </a:lvl1pPr>
          </a:lstStyle>
          <a:p/>
        </p:txBody>
      </p:sp>
      <p:sp>
        <p:nvSpPr>
          <p:cNvPr id="72" name="Shape 72"/>
          <p:cNvSpPr txBox="1"/>
          <p:nvPr>
            <p:ph idx="12" type="sldNum"/>
          </p:nvPr>
        </p:nvSpPr>
        <p:spPr>
          <a:xfrm>
            <a:off x="8536302" y="4749851"/>
            <a:ext cx="548700" cy="393600"/>
          </a:xfrm>
          <a:prstGeom prst="rect">
            <a:avLst/>
          </a:prstGeom>
        </p:spPr>
        <p:txBody>
          <a:bodyPr anchorCtr="0" anchor="ctr" bIns="91425" lIns="91425" spcFirstLastPara="1" rIns="91425" wrap="square" tIns="91425">
            <a:noAutofit/>
          </a:bodyPr>
          <a:lstStyle/>
          <a:p>
            <a:pPr indent="0" lvl="0" mar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treamline">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lstStyle>
            <a:lvl1pPr lvl="0">
              <a:spcBef>
                <a:spcPts val="0"/>
              </a:spcBef>
              <a:spcAft>
                <a:spcPts val="0"/>
              </a:spcAft>
              <a:buSzPts val="2800"/>
              <a:buFont typeface="Raleway"/>
              <a:buNone/>
              <a:defRPr b="1" sz="2800">
                <a:latin typeface="Raleway"/>
                <a:ea typeface="Raleway"/>
                <a:cs typeface="Raleway"/>
                <a:sym typeface="Raleway"/>
              </a:defRPr>
            </a:lvl1pPr>
            <a:lvl2pPr lvl="1">
              <a:spcBef>
                <a:spcPts val="0"/>
              </a:spcBef>
              <a:spcAft>
                <a:spcPts val="0"/>
              </a:spcAft>
              <a:buSzPts val="2800"/>
              <a:buFont typeface="Raleway"/>
              <a:buNone/>
              <a:defRPr b="1" sz="2800">
                <a:latin typeface="Raleway"/>
                <a:ea typeface="Raleway"/>
                <a:cs typeface="Raleway"/>
                <a:sym typeface="Raleway"/>
              </a:defRPr>
            </a:lvl2pPr>
            <a:lvl3pPr lvl="2">
              <a:spcBef>
                <a:spcPts val="0"/>
              </a:spcBef>
              <a:spcAft>
                <a:spcPts val="0"/>
              </a:spcAft>
              <a:buSzPts val="2800"/>
              <a:buFont typeface="Raleway"/>
              <a:buNone/>
              <a:defRPr b="1" sz="2800">
                <a:latin typeface="Raleway"/>
                <a:ea typeface="Raleway"/>
                <a:cs typeface="Raleway"/>
                <a:sym typeface="Raleway"/>
              </a:defRPr>
            </a:lvl3pPr>
            <a:lvl4pPr lvl="3">
              <a:spcBef>
                <a:spcPts val="0"/>
              </a:spcBef>
              <a:spcAft>
                <a:spcPts val="0"/>
              </a:spcAft>
              <a:buSzPts val="2800"/>
              <a:buFont typeface="Raleway"/>
              <a:buNone/>
              <a:defRPr b="1" sz="2800">
                <a:latin typeface="Raleway"/>
                <a:ea typeface="Raleway"/>
                <a:cs typeface="Raleway"/>
                <a:sym typeface="Raleway"/>
              </a:defRPr>
            </a:lvl4pPr>
            <a:lvl5pPr lvl="4">
              <a:spcBef>
                <a:spcPts val="0"/>
              </a:spcBef>
              <a:spcAft>
                <a:spcPts val="0"/>
              </a:spcAft>
              <a:buSzPts val="2800"/>
              <a:buFont typeface="Raleway"/>
              <a:buNone/>
              <a:defRPr b="1" sz="2800">
                <a:latin typeface="Raleway"/>
                <a:ea typeface="Raleway"/>
                <a:cs typeface="Raleway"/>
                <a:sym typeface="Raleway"/>
              </a:defRPr>
            </a:lvl5pPr>
            <a:lvl6pPr lvl="5">
              <a:spcBef>
                <a:spcPts val="0"/>
              </a:spcBef>
              <a:spcAft>
                <a:spcPts val="0"/>
              </a:spcAft>
              <a:buSzPts val="2800"/>
              <a:buFont typeface="Raleway"/>
              <a:buNone/>
              <a:defRPr b="1" sz="2800">
                <a:latin typeface="Raleway"/>
                <a:ea typeface="Raleway"/>
                <a:cs typeface="Raleway"/>
                <a:sym typeface="Raleway"/>
              </a:defRPr>
            </a:lvl6pPr>
            <a:lvl7pPr lvl="6">
              <a:spcBef>
                <a:spcPts val="0"/>
              </a:spcBef>
              <a:spcAft>
                <a:spcPts val="0"/>
              </a:spcAft>
              <a:buSzPts val="2800"/>
              <a:buFont typeface="Raleway"/>
              <a:buNone/>
              <a:defRPr b="1" sz="2800">
                <a:latin typeface="Raleway"/>
                <a:ea typeface="Raleway"/>
                <a:cs typeface="Raleway"/>
                <a:sym typeface="Raleway"/>
              </a:defRPr>
            </a:lvl7pPr>
            <a:lvl8pPr lvl="7">
              <a:spcBef>
                <a:spcPts val="0"/>
              </a:spcBef>
              <a:spcAft>
                <a:spcPts val="0"/>
              </a:spcAft>
              <a:buSzPts val="2800"/>
              <a:buFont typeface="Raleway"/>
              <a:buNone/>
              <a:defRPr b="1" sz="2800">
                <a:latin typeface="Raleway"/>
                <a:ea typeface="Raleway"/>
                <a:cs typeface="Raleway"/>
                <a:sym typeface="Raleway"/>
              </a:defRPr>
            </a:lvl8pPr>
            <a:lvl9pPr lvl="8">
              <a:spcBef>
                <a:spcPts val="0"/>
              </a:spcBef>
              <a:spcAft>
                <a:spcPts val="0"/>
              </a:spcAft>
              <a:buSzPts val="2800"/>
              <a:buFont typeface="Raleway"/>
              <a:buNone/>
              <a:defRPr b="1" sz="2800">
                <a:latin typeface="Raleway"/>
                <a:ea typeface="Raleway"/>
                <a:cs typeface="Raleway"/>
                <a:sym typeface="Raleway"/>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lstStyle>
            <a:lvl1pPr indent="-311150" lvl="0" marL="457200">
              <a:lnSpc>
                <a:spcPct val="115000"/>
              </a:lnSpc>
              <a:spcBef>
                <a:spcPts val="0"/>
              </a:spcBef>
              <a:spcAft>
                <a:spcPts val="0"/>
              </a:spcAft>
              <a:buClr>
                <a:schemeClr val="accent1"/>
              </a:buClr>
              <a:buSzPts val="1300"/>
              <a:buFont typeface="Lato"/>
              <a:buChar char="●"/>
              <a:defRPr sz="1300">
                <a:solidFill>
                  <a:schemeClr val="accent1"/>
                </a:solidFill>
                <a:latin typeface="Lato"/>
                <a:ea typeface="Lato"/>
                <a:cs typeface="Lato"/>
                <a:sym typeface="Lato"/>
              </a:defRPr>
            </a:lvl1pPr>
            <a:lvl2pPr indent="-298450" lvl="1" marL="914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2pPr>
            <a:lvl3pPr indent="-298450" lvl="2" marL="1371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3pPr>
            <a:lvl4pPr indent="-298450" lvl="3" marL="18288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4pPr>
            <a:lvl5pPr indent="-298450" lvl="4" marL="22860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5pPr>
            <a:lvl6pPr indent="-298450" lvl="5" marL="27432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6pPr>
            <a:lvl7pPr indent="-298450" lvl="6" marL="32004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7pPr>
            <a:lvl8pPr indent="-298450" lvl="7" marL="3657600">
              <a:lnSpc>
                <a:spcPct val="115000"/>
              </a:lnSpc>
              <a:spcBef>
                <a:spcPts val="1600"/>
              </a:spcBef>
              <a:spcAft>
                <a:spcPts val="0"/>
              </a:spcAft>
              <a:buClr>
                <a:schemeClr val="accent1"/>
              </a:buClr>
              <a:buSzPts val="1100"/>
              <a:buFont typeface="Lato"/>
              <a:buChar char="○"/>
              <a:defRPr sz="1100">
                <a:solidFill>
                  <a:schemeClr val="accent1"/>
                </a:solidFill>
                <a:latin typeface="Lato"/>
                <a:ea typeface="Lato"/>
                <a:cs typeface="Lato"/>
                <a:sym typeface="Lato"/>
              </a:defRPr>
            </a:lvl8pPr>
            <a:lvl9pPr indent="-298450" lvl="8" marL="4114800">
              <a:lnSpc>
                <a:spcPct val="115000"/>
              </a:lnSpc>
              <a:spcBef>
                <a:spcPts val="1600"/>
              </a:spcBef>
              <a:spcAft>
                <a:spcPts val="1600"/>
              </a:spcAft>
              <a:buClr>
                <a:schemeClr val="accent1"/>
              </a:buClr>
              <a:buSzPts val="1100"/>
              <a:buFont typeface="Lato"/>
              <a:buChar char="■"/>
              <a:defRPr sz="1100">
                <a:solidFill>
                  <a:schemeClr val="accent1"/>
                </a:solidFill>
                <a:latin typeface="Lato"/>
                <a:ea typeface="Lato"/>
                <a:cs typeface="Lato"/>
                <a:sym typeface="Lato"/>
              </a:defRPr>
            </a:lvl9pPr>
          </a:lstStyle>
          <a:p/>
        </p:txBody>
      </p:sp>
      <p:sp>
        <p:nvSpPr>
          <p:cNvPr id="8" name="Shape 8"/>
          <p:cNvSpPr txBox="1"/>
          <p:nvPr>
            <p:ph idx="12" type="sldNum"/>
          </p:nvPr>
        </p:nvSpPr>
        <p:spPr>
          <a:xfrm>
            <a:off x="8536302" y="4749851"/>
            <a:ext cx="548700" cy="393600"/>
          </a:xfrm>
          <a:prstGeom prst="rect">
            <a:avLst/>
          </a:prstGeom>
          <a:noFill/>
          <a:ln>
            <a:noFill/>
          </a:ln>
        </p:spPr>
        <p:txBody>
          <a:bodyPr anchorCtr="0" anchor="ctr" bIns="91425" lIns="91425" spcFirstLastPara="1" rIns="91425" wrap="square" tIns="91425">
            <a:noAutofit/>
          </a:bodyPr>
          <a:lstStyle/>
          <a:p>
            <a:pPr indent="0" lvl="0" marL="0" algn="r">
              <a:spcBef>
                <a:spcPts val="0"/>
              </a:spcBef>
              <a:spcAft>
                <a:spcPts val="0"/>
              </a:spcAft>
              <a:buNone/>
            </a:pPr>
            <a:fld id="{00000000-1234-1234-1234-123412341234}" type="slidenum">
              <a:rPr lang="en" sz="1000">
                <a:solidFill>
                  <a:schemeClr val="accent1"/>
                </a:solidFill>
                <a:latin typeface="Lato"/>
                <a:ea typeface="Lato"/>
                <a:cs typeface="Lato"/>
                <a:sym typeface="Lato"/>
              </a:rPr>
              <a:t>‹#›</a:t>
            </a:fld>
            <a:endParaRPr sz="1000">
              <a:solidFill>
                <a:schemeClr val="accent1"/>
              </a:solidFill>
              <a:latin typeface="Lato"/>
              <a:ea typeface="Lato"/>
              <a:cs typeface="Lato"/>
              <a:sym typeface="Lato"/>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5" name="Shape 85"/>
        <p:cNvGrpSpPr/>
        <p:nvPr/>
      </p:nvGrpSpPr>
      <p:grpSpPr>
        <a:xfrm>
          <a:off x="0" y="0"/>
          <a:ext cx="0" cy="0"/>
          <a:chOff x="0" y="0"/>
          <a:chExt cx="0" cy="0"/>
        </a:xfrm>
      </p:grpSpPr>
      <p:sp>
        <p:nvSpPr>
          <p:cNvPr id="86" name="Shape 86"/>
          <p:cNvSpPr txBox="1"/>
          <p:nvPr>
            <p:ph type="ctrTitle"/>
          </p:nvPr>
        </p:nvSpPr>
        <p:spPr>
          <a:xfrm>
            <a:off x="729450" y="1322450"/>
            <a:ext cx="7688100" cy="16647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WORLD WAR I</a:t>
            </a:r>
            <a:endParaRPr/>
          </a:p>
        </p:txBody>
      </p:sp>
      <p:sp>
        <p:nvSpPr>
          <p:cNvPr id="87" name="Shape 87"/>
          <p:cNvSpPr txBox="1"/>
          <p:nvPr>
            <p:ph idx="1" type="subTitle"/>
          </p:nvPr>
        </p:nvSpPr>
        <p:spPr>
          <a:xfrm>
            <a:off x="729627" y="3172900"/>
            <a:ext cx="7688100" cy="541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Chapter 8 p. 222</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9" name="Shape 139"/>
        <p:cNvGrpSpPr/>
        <p:nvPr/>
      </p:nvGrpSpPr>
      <p:grpSpPr>
        <a:xfrm>
          <a:off x="0" y="0"/>
          <a:ext cx="0" cy="0"/>
          <a:chOff x="0" y="0"/>
          <a:chExt cx="0" cy="0"/>
        </a:xfrm>
      </p:grpSpPr>
      <p:sp>
        <p:nvSpPr>
          <p:cNvPr id="140" name="Shape 14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Wartime Opportunities </a:t>
            </a:r>
            <a:endParaRPr/>
          </a:p>
        </p:txBody>
      </p:sp>
      <p:sp>
        <p:nvSpPr>
          <p:cNvPr id="141" name="Shape 14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Labor shortage in US due to 1) factories worked around the clock 2) immigration stopped during war 3) most men were in Europe fighting </a:t>
            </a:r>
            <a:endParaRPr/>
          </a:p>
          <a:p>
            <a:pPr indent="0" lvl="0" marL="0">
              <a:spcBef>
                <a:spcPts val="1600"/>
              </a:spcBef>
              <a:spcAft>
                <a:spcPts val="0"/>
              </a:spcAft>
              <a:buNone/>
            </a:pPr>
            <a:r>
              <a:rPr lang="en"/>
              <a:t>Women and immigrants had new opportunities and joined the workforce. Nurses, ambulance drivers, telephone operators, signalers, typists, and interpreters were popular jobs in Europe. Many worked in factories in the US and demanded equal pay and fair working hours through their labor union. National War Board helped workers and bosses arrange agreements so that work continued. </a:t>
            </a:r>
            <a:endParaRPr/>
          </a:p>
          <a:p>
            <a:pPr indent="0" lvl="0" marL="0">
              <a:spcBef>
                <a:spcPts val="1600"/>
              </a:spcBef>
              <a:spcAft>
                <a:spcPts val="1600"/>
              </a:spcAft>
              <a:buNone/>
            </a:pPr>
            <a:r>
              <a:rPr lang="en"/>
              <a:t>Women like Jane Addams and Jeannette Rankin protested against the war.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5" name="Shape 145"/>
        <p:cNvGrpSpPr/>
        <p:nvPr/>
      </p:nvGrpSpPr>
      <p:grpSpPr>
        <a:xfrm>
          <a:off x="0" y="0"/>
          <a:ext cx="0" cy="0"/>
          <a:chOff x="0" y="0"/>
          <a:chExt cx="0" cy="0"/>
        </a:xfrm>
      </p:grpSpPr>
      <p:sp>
        <p:nvSpPr>
          <p:cNvPr id="146" name="Shape 14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How was Alabama used in WWI?                 P. 237</a:t>
            </a:r>
            <a:endParaRPr/>
          </a:p>
        </p:txBody>
      </p:sp>
      <p:sp>
        <p:nvSpPr>
          <p:cNvPr id="147" name="Shape 14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Training Camps were scattered around Al: Maxwell Air Force Base was then called Taylor Field - this is where pilots were trained. WWI was the first war that used airplanes.  Camp McClellan in Anniston and Camp Sheridan near Montgomery also trained soldiers. </a:t>
            </a:r>
            <a:endParaRPr/>
          </a:p>
          <a:p>
            <a:pPr indent="0" lvl="0" marL="0">
              <a:spcBef>
                <a:spcPts val="1600"/>
              </a:spcBef>
              <a:spcAft>
                <a:spcPts val="0"/>
              </a:spcAft>
              <a:buNone/>
            </a:pPr>
            <a:r>
              <a:rPr lang="en"/>
              <a:t>Wilson Dam on Tennessee River built to provide electricity in Muscle Shoals plant that created explosives. </a:t>
            </a:r>
            <a:endParaRPr/>
          </a:p>
          <a:p>
            <a:pPr indent="0" lvl="0" marL="0">
              <a:spcBef>
                <a:spcPts val="1600"/>
              </a:spcBef>
              <a:spcAft>
                <a:spcPts val="1600"/>
              </a:spcAft>
              <a:buNone/>
            </a:pPr>
            <a:r>
              <a:rPr lang="en"/>
              <a:t>Mobile Shipbuilding Company was created to build ships because the Gulf of Mexico port was safer than the Atlantic or Pacific ports (Germans were less likely to come into Gulf).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1" name="Shape 151"/>
        <p:cNvGrpSpPr/>
        <p:nvPr/>
      </p:nvGrpSpPr>
      <p:grpSpPr>
        <a:xfrm>
          <a:off x="0" y="0"/>
          <a:ext cx="0" cy="0"/>
          <a:chOff x="0" y="0"/>
          <a:chExt cx="0" cy="0"/>
        </a:xfrm>
      </p:grpSpPr>
      <p:sp>
        <p:nvSpPr>
          <p:cNvPr id="152" name="Shape 15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8.3 Americans in WWI</a:t>
            </a:r>
            <a:endParaRPr/>
          </a:p>
        </p:txBody>
      </p:sp>
      <p:sp>
        <p:nvSpPr>
          <p:cNvPr id="153" name="Shape 15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Main Ideas: US soldiers started to arrive in Europe in 1917. US helped the Allies win the war. Germany agreed to an armistice after suffering heavy losses. </a:t>
            </a:r>
            <a:endParaRPr/>
          </a:p>
          <a:p>
            <a:pPr indent="0" lvl="0" marL="0">
              <a:spcBef>
                <a:spcPts val="1600"/>
              </a:spcBef>
              <a:spcAft>
                <a:spcPts val="1600"/>
              </a:spcAft>
              <a:buNone/>
            </a:pPr>
            <a:r>
              <a:rPr lang="en"/>
              <a:t>Key Terms &amp; People:  American Expeditionary Force, communists, armistice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7" name="Shape 157"/>
        <p:cNvGrpSpPr/>
        <p:nvPr/>
      </p:nvGrpSpPr>
      <p:grpSpPr>
        <a:xfrm>
          <a:off x="0" y="0"/>
          <a:ext cx="0" cy="0"/>
          <a:chOff x="0" y="0"/>
          <a:chExt cx="0" cy="0"/>
        </a:xfrm>
      </p:grpSpPr>
      <p:sp>
        <p:nvSpPr>
          <p:cNvPr id="158" name="Shape 15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American Soldiers Arrive </a:t>
            </a:r>
            <a:endParaRPr/>
          </a:p>
        </p:txBody>
      </p:sp>
      <p:sp>
        <p:nvSpPr>
          <p:cNvPr id="159" name="Shape 159"/>
          <p:cNvSpPr txBox="1"/>
          <p:nvPr>
            <p:ph idx="1" type="body"/>
          </p:nvPr>
        </p:nvSpPr>
        <p:spPr>
          <a:xfrm>
            <a:off x="729450" y="2078875"/>
            <a:ext cx="7688700" cy="25398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Allies were near defeat-Germany closing in on Paris again, pushing towards Russia, and sinking Allied ships. The result looked grim. </a:t>
            </a:r>
            <a:endParaRPr/>
          </a:p>
          <a:p>
            <a:pPr indent="0" lvl="0" marL="0">
              <a:spcBef>
                <a:spcPts val="1600"/>
              </a:spcBef>
              <a:spcAft>
                <a:spcPts val="0"/>
              </a:spcAft>
              <a:buNone/>
            </a:pPr>
            <a:r>
              <a:rPr lang="en"/>
              <a:t>American Expeditionary Force, led by General John Pershing arrived with 3 months intense training. Instead of mingling with Allied forces, Pershing kept Americans as one unit. </a:t>
            </a:r>
            <a:endParaRPr/>
          </a:p>
          <a:p>
            <a:pPr indent="0" lvl="0" marL="0">
              <a:spcBef>
                <a:spcPts val="1600"/>
              </a:spcBef>
              <a:spcAft>
                <a:spcPts val="1600"/>
              </a:spcAft>
              <a:buNone/>
            </a:pPr>
            <a:r>
              <a:rPr lang="en"/>
              <a:t>Before joining the Allied, a group of Russians, called Bolsheviks overthrew Russian govt. They were communist and favored equal distribution of wealth and elimination of private property. Their leader, Vladimir Lenin signed Brest-Litovsk Treaty with Central Powers which decreased strength of Allied team. Russia left the war. </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Shape 16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American Soldier in WWI </a:t>
            </a:r>
            <a:endParaRPr/>
          </a:p>
        </p:txBody>
      </p:sp>
      <p:sp>
        <p:nvSpPr>
          <p:cNvPr id="165" name="Shape 16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US arrived for the final battles. They lived in trenches with rats, lice and dead soldiers. They ate dried beef, hard biscuits, and canned rations. </a:t>
            </a:r>
            <a:endParaRPr/>
          </a:p>
          <a:p>
            <a:pPr indent="0" lvl="0" marL="0">
              <a:spcBef>
                <a:spcPts val="1600"/>
              </a:spcBef>
              <a:spcAft>
                <a:spcPts val="0"/>
              </a:spcAft>
              <a:buNone/>
            </a:pPr>
            <a:r>
              <a:rPr lang="en"/>
              <a:t>They wore wool uniforms and carried a blanket.</a:t>
            </a:r>
            <a:endParaRPr/>
          </a:p>
          <a:p>
            <a:pPr indent="0" lvl="0" marL="0">
              <a:spcBef>
                <a:spcPts val="1600"/>
              </a:spcBef>
              <a:spcAft>
                <a:spcPts val="0"/>
              </a:spcAft>
              <a:buNone/>
            </a:pPr>
            <a:r>
              <a:rPr lang="en"/>
              <a:t>The appearance of their rifles were designed to fool Germans into thinking they had machine guns. </a:t>
            </a:r>
            <a:endParaRPr/>
          </a:p>
          <a:p>
            <a:pPr indent="0" lvl="0" marL="0">
              <a:spcBef>
                <a:spcPts val="1600"/>
              </a:spcBef>
              <a:spcAft>
                <a:spcPts val="0"/>
              </a:spcAft>
              <a:buNone/>
            </a:pPr>
            <a:r>
              <a:rPr lang="en"/>
              <a:t>They carried a gas masks around their necks.</a:t>
            </a:r>
            <a:endParaRPr/>
          </a:p>
          <a:p>
            <a:pPr indent="0" lvl="0" marL="0">
              <a:spcBef>
                <a:spcPts val="1600"/>
              </a:spcBef>
              <a:spcAft>
                <a:spcPts val="0"/>
              </a:spcAft>
              <a:buNone/>
            </a:pPr>
            <a:r>
              <a:rPr lang="en"/>
              <a:t>Their backpack, called a haversack carried everything they needed for survival.                                    P. 235</a:t>
            </a:r>
            <a:endParaRPr/>
          </a:p>
          <a:p>
            <a:pPr indent="0" lvl="0" marL="0">
              <a:spcBef>
                <a:spcPts val="1600"/>
              </a:spcBef>
              <a:spcAft>
                <a:spcPts val="16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9" name="Shape 169"/>
        <p:cNvGrpSpPr/>
        <p:nvPr/>
      </p:nvGrpSpPr>
      <p:grpSpPr>
        <a:xfrm>
          <a:off x="0" y="0"/>
          <a:ext cx="0" cy="0"/>
          <a:chOff x="0" y="0"/>
          <a:chExt cx="0" cy="0"/>
        </a:xfrm>
      </p:grpSpPr>
      <p:sp>
        <p:nvSpPr>
          <p:cNvPr id="170" name="Shape 17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Winning the War </a:t>
            </a:r>
            <a:endParaRPr/>
          </a:p>
        </p:txBody>
      </p:sp>
      <p:sp>
        <p:nvSpPr>
          <p:cNvPr id="171" name="Shape 171"/>
          <p:cNvSpPr txBox="1"/>
          <p:nvPr>
            <p:ph idx="1" type="body"/>
          </p:nvPr>
        </p:nvSpPr>
        <p:spPr>
          <a:xfrm>
            <a:off x="729450" y="2078875"/>
            <a:ext cx="7688700" cy="23649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As Germans attacked again on the Marne River, they were unprepared for the fresh energy and skills of US soldiers.  US drove Germans away from Paris, France (major turning point)Allies defeated Germany in major towns, rivers, and forests. </a:t>
            </a:r>
            <a:endParaRPr/>
          </a:p>
          <a:p>
            <a:pPr indent="0" lvl="0" marL="0">
              <a:spcBef>
                <a:spcPts val="1600"/>
              </a:spcBef>
              <a:spcAft>
                <a:spcPts val="0"/>
              </a:spcAft>
              <a:buNone/>
            </a:pPr>
            <a:r>
              <a:rPr lang="en"/>
              <a:t>Harlem Hellfighters, African American group spent more time fighting than any other group. Awarded medals for bravery. </a:t>
            </a:r>
            <a:endParaRPr/>
          </a:p>
          <a:p>
            <a:pPr indent="0" lvl="0" marL="0">
              <a:spcBef>
                <a:spcPts val="1600"/>
              </a:spcBef>
              <a:spcAft>
                <a:spcPts val="0"/>
              </a:spcAft>
              <a:buNone/>
            </a:pPr>
            <a:r>
              <a:rPr lang="en"/>
              <a:t>US Navy strategy at sea-convoy system- protected their ships from Uboats</a:t>
            </a:r>
            <a:endParaRPr/>
          </a:p>
          <a:p>
            <a:pPr indent="0" lvl="0" marL="0">
              <a:spcBef>
                <a:spcPts val="1600"/>
              </a:spcBef>
              <a:spcAft>
                <a:spcPts val="0"/>
              </a:spcAft>
              <a:buNone/>
            </a:pPr>
            <a:r>
              <a:rPr lang="en"/>
              <a:t>1918-enemy lines were broken for the first time-defeat was eminent </a:t>
            </a:r>
            <a:endParaRPr/>
          </a:p>
          <a:p>
            <a:pPr indent="0" lvl="0" marL="0">
              <a:spcBef>
                <a:spcPts val="1600"/>
              </a:spcBef>
              <a:spcAft>
                <a:spcPts val="1600"/>
              </a:spcAft>
              <a:buNone/>
            </a:pPr>
            <a:r>
              <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5" name="Shape 175"/>
        <p:cNvGrpSpPr/>
        <p:nvPr/>
      </p:nvGrpSpPr>
      <p:grpSpPr>
        <a:xfrm>
          <a:off x="0" y="0"/>
          <a:ext cx="0" cy="0"/>
          <a:chOff x="0" y="0"/>
          <a:chExt cx="0" cy="0"/>
        </a:xfrm>
      </p:grpSpPr>
      <p:sp>
        <p:nvSpPr>
          <p:cNvPr id="176" name="Shape 17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Armistice </a:t>
            </a:r>
            <a:endParaRPr/>
          </a:p>
        </p:txBody>
      </p:sp>
      <p:sp>
        <p:nvSpPr>
          <p:cNvPr id="177" name="Shape 17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Armistice is a truce-agreement to stop fighting - signed Nov 11, 1918 at 11:00 (Veteran’s Day today)</a:t>
            </a:r>
            <a:endParaRPr/>
          </a:p>
          <a:p>
            <a:pPr indent="0" lvl="0" marL="0">
              <a:spcBef>
                <a:spcPts val="1600"/>
              </a:spcBef>
              <a:spcAft>
                <a:spcPts val="0"/>
              </a:spcAft>
              <a:buNone/>
            </a:pPr>
            <a:r>
              <a:rPr lang="en"/>
              <a:t>German soldiers and citizens were starving and tired of fighting. Bulgaria and Ottoman Empire withdrew their support. One-fourth of German soldiers were captured (POW) by Allies. </a:t>
            </a:r>
            <a:endParaRPr/>
          </a:p>
          <a:p>
            <a:pPr indent="0" lvl="0" marL="0">
              <a:spcBef>
                <a:spcPts val="1600"/>
              </a:spcBef>
              <a:spcAft>
                <a:spcPts val="0"/>
              </a:spcAft>
              <a:buNone/>
            </a:pPr>
            <a:r>
              <a:rPr lang="en"/>
              <a:t>German leader, Kaiser Wilhelm gave up and fled to the Netherlands </a:t>
            </a:r>
            <a:endParaRPr/>
          </a:p>
          <a:p>
            <a:pPr indent="0" lvl="0" marL="0">
              <a:spcBef>
                <a:spcPts val="1600"/>
              </a:spcBef>
              <a:spcAft>
                <a:spcPts val="1600"/>
              </a:spcAft>
              <a:buNone/>
            </a:pPr>
            <a:r>
              <a:rPr lang="en"/>
              <a:t>Germans were required to withdraw soldiers and destroy all war materials.</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Shape 18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8.4 Establishing Peace </a:t>
            </a:r>
            <a:endParaRPr/>
          </a:p>
        </p:txBody>
      </p:sp>
      <p:sp>
        <p:nvSpPr>
          <p:cNvPr id="183" name="Shape 18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Main Ideas: The costs of war included millions of human lives as well as financial burdens. Pres. Wilson and European leaders met to work out a peace agreement. US Senate rejected the Treaty of Versaileles. </a:t>
            </a:r>
            <a:endParaRPr/>
          </a:p>
          <a:p>
            <a:pPr indent="0" lvl="0" marL="0">
              <a:spcBef>
                <a:spcPts val="1600"/>
              </a:spcBef>
              <a:spcAft>
                <a:spcPts val="0"/>
              </a:spcAft>
              <a:buNone/>
            </a:pPr>
            <a:r>
              <a:t/>
            </a:r>
            <a:endParaRPr/>
          </a:p>
          <a:p>
            <a:pPr indent="0" lvl="0" marL="0">
              <a:spcBef>
                <a:spcPts val="1600"/>
              </a:spcBef>
              <a:spcAft>
                <a:spcPts val="1600"/>
              </a:spcAft>
              <a:buNone/>
            </a:pPr>
            <a:r>
              <a:rPr lang="en"/>
              <a:t>Key Terms &amp; People:  League of Nations, reparations, Treaty of Versailles, Henry Cabot Lodge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7" name="Shape 187"/>
        <p:cNvGrpSpPr/>
        <p:nvPr/>
      </p:nvGrpSpPr>
      <p:grpSpPr>
        <a:xfrm>
          <a:off x="0" y="0"/>
          <a:ext cx="0" cy="0"/>
          <a:chOff x="0" y="0"/>
          <a:chExt cx="0" cy="0"/>
        </a:xfrm>
      </p:grpSpPr>
      <p:sp>
        <p:nvSpPr>
          <p:cNvPr id="188" name="Shape 18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Costs of War </a:t>
            </a:r>
            <a:endParaRPr/>
          </a:p>
        </p:txBody>
      </p:sp>
      <p:sp>
        <p:nvSpPr>
          <p:cNvPr id="189" name="Shape 18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Death: 5M Allied soldiers, 3.5M Central soldiers, 116K US soldiers-Germany and Russia lost the most; US lost the least-8.5M + died</a:t>
            </a:r>
            <a:endParaRPr/>
          </a:p>
          <a:p>
            <a:pPr indent="0" lvl="0" marL="0">
              <a:spcBef>
                <a:spcPts val="1600"/>
              </a:spcBef>
              <a:spcAft>
                <a:spcPts val="0"/>
              </a:spcAft>
              <a:buNone/>
            </a:pPr>
            <a:r>
              <a:rPr lang="en"/>
              <a:t>Wounded: 20M soldiers</a:t>
            </a:r>
            <a:endParaRPr/>
          </a:p>
          <a:p>
            <a:pPr indent="0" lvl="0" marL="0">
              <a:spcBef>
                <a:spcPts val="1600"/>
              </a:spcBef>
              <a:spcAft>
                <a:spcPts val="0"/>
              </a:spcAft>
              <a:buNone/>
            </a:pPr>
            <a:r>
              <a:rPr lang="en"/>
              <a:t>Money: Allies spent $145B, Central spent $63B, many European countries had borrowed money and now were in debt, citizens starving </a:t>
            </a:r>
            <a:endParaRPr/>
          </a:p>
          <a:p>
            <a:pPr indent="0" lvl="0" marL="0">
              <a:spcBef>
                <a:spcPts val="1600"/>
              </a:spcBef>
              <a:spcAft>
                <a:spcPts val="1600"/>
              </a:spcAft>
              <a:buNone/>
            </a:pPr>
            <a:r>
              <a:rPr lang="en"/>
              <a:t>Infrastructure: Buildings destroyed, fields not fit for farming, $30B property destroyed</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3" name="Shape 193"/>
        <p:cNvGrpSpPr/>
        <p:nvPr/>
      </p:nvGrpSpPr>
      <p:grpSpPr>
        <a:xfrm>
          <a:off x="0" y="0"/>
          <a:ext cx="0" cy="0"/>
          <a:chOff x="0" y="0"/>
          <a:chExt cx="0" cy="0"/>
        </a:xfrm>
      </p:grpSpPr>
      <p:sp>
        <p:nvSpPr>
          <p:cNvPr id="194" name="Shape 19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Was the flu worse than war? </a:t>
            </a:r>
            <a:endParaRPr/>
          </a:p>
        </p:txBody>
      </p:sp>
      <p:sp>
        <p:nvSpPr>
          <p:cNvPr id="195" name="Shape 19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Worldwide epidemic of flu in 1918-contagious and deadly</a:t>
            </a:r>
            <a:endParaRPr/>
          </a:p>
          <a:p>
            <a:pPr indent="0" lvl="0" marL="0">
              <a:spcBef>
                <a:spcPts val="1600"/>
              </a:spcBef>
              <a:spcAft>
                <a:spcPts val="0"/>
              </a:spcAft>
              <a:buNone/>
            </a:pPr>
            <a:r>
              <a:rPr lang="en"/>
              <a:t>For 2 years, it killed about 30M people (800,000 Americans)- more than the long war </a:t>
            </a:r>
            <a:endParaRPr/>
          </a:p>
          <a:p>
            <a:pPr indent="0" lvl="0" marL="0">
              <a:spcBef>
                <a:spcPts val="1600"/>
              </a:spcBef>
              <a:spcAft>
                <a:spcPts val="0"/>
              </a:spcAft>
              <a:buNone/>
            </a:pPr>
            <a:r>
              <a:rPr lang="en"/>
              <a:t>Started in Army training camp in Kansas-spread quickly through the air unknowlingly</a:t>
            </a:r>
            <a:endParaRPr/>
          </a:p>
          <a:p>
            <a:pPr indent="0" lvl="0" marL="0">
              <a:spcBef>
                <a:spcPts val="1600"/>
              </a:spcBef>
              <a:spcAft>
                <a:spcPts val="1600"/>
              </a:spcAft>
              <a:buNone/>
            </a:pPr>
            <a:r>
              <a:rPr lang="en"/>
              <a:t>Govt quarantined people due to no cure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1" name="Shape 91"/>
        <p:cNvGrpSpPr/>
        <p:nvPr/>
      </p:nvGrpSpPr>
      <p:grpSpPr>
        <a:xfrm>
          <a:off x="0" y="0"/>
          <a:ext cx="0" cy="0"/>
          <a:chOff x="0" y="0"/>
          <a:chExt cx="0" cy="0"/>
        </a:xfrm>
      </p:grpSpPr>
      <p:sp>
        <p:nvSpPr>
          <p:cNvPr id="92" name="Shape 9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8.1 The Road to War </a:t>
            </a:r>
            <a:endParaRPr/>
          </a:p>
        </p:txBody>
      </p:sp>
      <p:sp>
        <p:nvSpPr>
          <p:cNvPr id="93" name="Shape 9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Main Ideas: Many factors contributed to the outbreak of WWI. European nations suffered massive casualties in the war’s early battles. </a:t>
            </a:r>
            <a:endParaRPr/>
          </a:p>
          <a:p>
            <a:pPr indent="0" lvl="0" marL="0">
              <a:spcBef>
                <a:spcPts val="1600"/>
              </a:spcBef>
              <a:spcAft>
                <a:spcPts val="1600"/>
              </a:spcAft>
              <a:buNone/>
            </a:pPr>
            <a:r>
              <a:rPr lang="en"/>
              <a:t>Key Terms &amp; People: militarism, Archduke Francis Ferdinand, mobilize, Central Powers, Allied Powers, trench warfare, stalemate, U boats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9" name="Shape 199"/>
        <p:cNvGrpSpPr/>
        <p:nvPr/>
      </p:nvGrpSpPr>
      <p:grpSpPr>
        <a:xfrm>
          <a:off x="0" y="0"/>
          <a:ext cx="0" cy="0"/>
          <a:chOff x="0" y="0"/>
          <a:chExt cx="0" cy="0"/>
        </a:xfrm>
      </p:grpSpPr>
      <p:sp>
        <p:nvSpPr>
          <p:cNvPr id="200" name="Shape 20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Peace Agreement </a:t>
            </a:r>
            <a:endParaRPr/>
          </a:p>
        </p:txBody>
      </p:sp>
      <p:sp>
        <p:nvSpPr>
          <p:cNvPr id="201" name="Shape 20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Pres Wilson’s Fourteen Points: list of specific proposals for postwar peace</a:t>
            </a:r>
            <a:endParaRPr/>
          </a:p>
          <a:p>
            <a:pPr indent="0" lvl="0" marL="0">
              <a:spcBef>
                <a:spcPts val="1600"/>
              </a:spcBef>
              <a:spcAft>
                <a:spcPts val="0"/>
              </a:spcAft>
              <a:buNone/>
            </a:pPr>
            <a:r>
              <a:rPr lang="en"/>
              <a:t>Settled national border disputes, called for military cutbacks, proposed lower tariffs, banned secret agreements between nations</a:t>
            </a:r>
            <a:endParaRPr/>
          </a:p>
          <a:p>
            <a:pPr indent="0" lvl="0" marL="0">
              <a:spcBef>
                <a:spcPts val="1600"/>
              </a:spcBef>
              <a:spcAft>
                <a:spcPts val="0"/>
              </a:spcAft>
              <a:buNone/>
            </a:pPr>
            <a:r>
              <a:rPr lang="en"/>
              <a:t>Created League of Nations - mission was for all countries involved to settle disputes and encourage democracy </a:t>
            </a:r>
            <a:endParaRPr/>
          </a:p>
          <a:p>
            <a:pPr indent="0" lvl="0" marL="0">
              <a:spcBef>
                <a:spcPts val="1600"/>
              </a:spcBef>
              <a:spcAft>
                <a:spcPts val="1600"/>
              </a:spcAft>
              <a:buNone/>
            </a:pPr>
            <a:r>
              <a:rPr lang="en"/>
              <a:t>Chart p. 245</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5" name="Shape 205"/>
        <p:cNvGrpSpPr/>
        <p:nvPr/>
      </p:nvGrpSpPr>
      <p:grpSpPr>
        <a:xfrm>
          <a:off x="0" y="0"/>
          <a:ext cx="0" cy="0"/>
          <a:chOff x="0" y="0"/>
          <a:chExt cx="0" cy="0"/>
        </a:xfrm>
      </p:grpSpPr>
      <p:sp>
        <p:nvSpPr>
          <p:cNvPr id="206" name="Shape 20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Treaty of Versailles (France) </a:t>
            </a:r>
            <a:endParaRPr/>
          </a:p>
        </p:txBody>
      </p:sp>
      <p:sp>
        <p:nvSpPr>
          <p:cNvPr id="207" name="Shape 20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Leaders of US, Britain, France, and Italy attended. Germany &amp; Russia were not present. </a:t>
            </a:r>
            <a:endParaRPr/>
          </a:p>
          <a:p>
            <a:pPr indent="0" lvl="0" marL="0">
              <a:spcBef>
                <a:spcPts val="1600"/>
              </a:spcBef>
              <a:spcAft>
                <a:spcPts val="0"/>
              </a:spcAft>
              <a:buNone/>
            </a:pPr>
            <a:r>
              <a:rPr lang="en"/>
              <a:t>Most leaders blamed Germany and expected they pay $33B for war damages - reparations</a:t>
            </a:r>
            <a:endParaRPr/>
          </a:p>
          <a:p>
            <a:pPr indent="0" lvl="0" marL="0">
              <a:spcBef>
                <a:spcPts val="1600"/>
              </a:spcBef>
              <a:spcAft>
                <a:spcPts val="0"/>
              </a:spcAft>
              <a:buNone/>
            </a:pPr>
            <a:r>
              <a:rPr lang="en"/>
              <a:t>Pres Wilson reluctantly agreed to peace settlement</a:t>
            </a:r>
            <a:endParaRPr/>
          </a:p>
          <a:p>
            <a:pPr indent="0" lvl="0" marL="0">
              <a:spcBef>
                <a:spcPts val="1600"/>
              </a:spcBef>
              <a:spcAft>
                <a:spcPts val="1600"/>
              </a:spcAft>
              <a:buNone/>
            </a:pPr>
            <a:r>
              <a:rPr lang="en"/>
              <a:t>Analyze border changes on map p. 246-</a:t>
            </a:r>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1" name="Shape 211"/>
        <p:cNvGrpSpPr/>
        <p:nvPr/>
      </p:nvGrpSpPr>
      <p:grpSpPr>
        <a:xfrm>
          <a:off x="0" y="0"/>
          <a:ext cx="0" cy="0"/>
          <a:chOff x="0" y="0"/>
          <a:chExt cx="0" cy="0"/>
        </a:xfrm>
      </p:grpSpPr>
      <p:sp>
        <p:nvSpPr>
          <p:cNvPr id="212" name="Shape 21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Versailles Treaty Rejected? </a:t>
            </a:r>
            <a:endParaRPr/>
          </a:p>
        </p:txBody>
      </p:sp>
      <p:sp>
        <p:nvSpPr>
          <p:cNvPr id="213" name="Shape 21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All US treaties must be ratified by Congress with a majority rule (⅔) </a:t>
            </a:r>
            <a:endParaRPr/>
          </a:p>
          <a:p>
            <a:pPr indent="0" lvl="0" marL="0">
              <a:spcBef>
                <a:spcPts val="1600"/>
              </a:spcBef>
              <a:spcAft>
                <a:spcPts val="0"/>
              </a:spcAft>
              <a:buNone/>
            </a:pPr>
            <a:r>
              <a:rPr lang="en"/>
              <a:t>Republican Senator Henry Cabot Lodge urged Congress not to vote yes on the treaty because he feared the US troops could be sent to war in the future  by League of Nations instead of by Congress</a:t>
            </a:r>
            <a:endParaRPr/>
          </a:p>
          <a:p>
            <a:pPr indent="0" lvl="0" marL="0">
              <a:spcBef>
                <a:spcPts val="1600"/>
              </a:spcBef>
              <a:spcAft>
                <a:spcPts val="0"/>
              </a:spcAft>
              <a:buNone/>
            </a:pPr>
            <a:r>
              <a:rPr lang="en"/>
              <a:t>He and many other Congressmen wanted to limit US military commitments</a:t>
            </a:r>
            <a:endParaRPr/>
          </a:p>
          <a:p>
            <a:pPr indent="0" lvl="0" marL="0">
              <a:spcBef>
                <a:spcPts val="1600"/>
              </a:spcBef>
              <a:spcAft>
                <a:spcPts val="0"/>
              </a:spcAft>
              <a:buNone/>
            </a:pPr>
            <a:r>
              <a:rPr lang="en"/>
              <a:t>The majority voted no and the US never joined the League of Nations </a:t>
            </a:r>
            <a:endParaRPr/>
          </a:p>
          <a:p>
            <a:pPr indent="0" lvl="0" marL="0">
              <a:spcBef>
                <a:spcPts val="1600"/>
              </a:spcBef>
              <a:spcAft>
                <a:spcPts val="1600"/>
              </a:spcAft>
              <a:buNone/>
            </a:pPr>
            <a:r>
              <a:rPr lang="en"/>
              <a:t>Instead they chose to practice isolationism and take care of themselves                  Chart p. 247</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7" name="Shape 217"/>
        <p:cNvGrpSpPr/>
        <p:nvPr/>
      </p:nvGrpSpPr>
      <p:grpSpPr>
        <a:xfrm>
          <a:off x="0" y="0"/>
          <a:ext cx="0" cy="0"/>
          <a:chOff x="0" y="0"/>
          <a:chExt cx="0" cy="0"/>
        </a:xfrm>
      </p:grpSpPr>
      <p:sp>
        <p:nvSpPr>
          <p:cNvPr id="218" name="Shape 21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WWI Test Time </a:t>
            </a:r>
            <a:endParaRPr/>
          </a:p>
        </p:txBody>
      </p:sp>
      <p:sp>
        <p:nvSpPr>
          <p:cNvPr id="219" name="Shape 21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Complete, check and study review p. 249-250</a:t>
            </a:r>
            <a:endParaRPr/>
          </a:p>
          <a:p>
            <a:pPr indent="0" lvl="0" marL="0">
              <a:spcBef>
                <a:spcPts val="1600"/>
              </a:spcBef>
              <a:spcAft>
                <a:spcPts val="0"/>
              </a:spcAft>
              <a:buNone/>
            </a:pPr>
            <a:r>
              <a:rPr lang="en"/>
              <a:t>Summarize main ideas </a:t>
            </a:r>
            <a:endParaRPr/>
          </a:p>
          <a:p>
            <a:pPr indent="0" lvl="0" marL="0">
              <a:spcBef>
                <a:spcPts val="1600"/>
              </a:spcBef>
              <a:spcAft>
                <a:spcPts val="0"/>
              </a:spcAft>
              <a:buNone/>
            </a:pPr>
            <a:r>
              <a:rPr lang="en"/>
              <a:t>Know key terms and people</a:t>
            </a:r>
            <a:endParaRPr/>
          </a:p>
          <a:p>
            <a:pPr indent="0" lvl="0" marL="0">
              <a:spcBef>
                <a:spcPts val="1600"/>
              </a:spcBef>
              <a:spcAft>
                <a:spcPts val="0"/>
              </a:spcAft>
              <a:buNone/>
            </a:pPr>
            <a:r>
              <a:rPr lang="en"/>
              <a:t>Practice Quizlet </a:t>
            </a:r>
            <a:endParaRPr/>
          </a:p>
          <a:p>
            <a:pPr indent="0" lvl="0" marL="0">
              <a:spcBef>
                <a:spcPts val="1600"/>
              </a:spcBef>
              <a:spcAft>
                <a:spcPts val="1600"/>
              </a:spcAft>
              <a:buNone/>
            </a:pPr>
            <a:r>
              <a:rPr lang="en"/>
              <a:t>Make A’s! :)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7" name="Shape 97"/>
        <p:cNvGrpSpPr/>
        <p:nvPr/>
      </p:nvGrpSpPr>
      <p:grpSpPr>
        <a:xfrm>
          <a:off x="0" y="0"/>
          <a:ext cx="0" cy="0"/>
          <a:chOff x="0" y="0"/>
          <a:chExt cx="0" cy="0"/>
        </a:xfrm>
      </p:grpSpPr>
      <p:sp>
        <p:nvSpPr>
          <p:cNvPr id="98" name="Shape 9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Outbreak of War </a:t>
            </a:r>
            <a:endParaRPr/>
          </a:p>
        </p:txBody>
      </p:sp>
      <p:sp>
        <p:nvSpPr>
          <p:cNvPr id="99" name="Shape 9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Nationalism (</a:t>
            </a:r>
            <a:r>
              <a:rPr lang="en"/>
              <a:t>the strong sense of pride and loyalty to countries) </a:t>
            </a:r>
            <a:r>
              <a:rPr lang="en"/>
              <a:t>caused many countries in Europe were tense and distrusting one another</a:t>
            </a:r>
            <a:endParaRPr/>
          </a:p>
          <a:p>
            <a:pPr indent="0" lvl="0" marL="0">
              <a:spcBef>
                <a:spcPts val="1600"/>
              </a:spcBef>
              <a:spcAft>
                <a:spcPts val="0"/>
              </a:spcAft>
              <a:buNone/>
            </a:pPr>
            <a:r>
              <a:rPr lang="en"/>
              <a:t>Austria-Hungary  &amp; Serbia threatened each others empire </a:t>
            </a:r>
            <a:endParaRPr/>
          </a:p>
          <a:p>
            <a:pPr indent="0" lvl="0" marL="0">
              <a:spcBef>
                <a:spcPts val="1600"/>
              </a:spcBef>
              <a:spcAft>
                <a:spcPts val="0"/>
              </a:spcAft>
              <a:buNone/>
            </a:pPr>
            <a:r>
              <a:rPr lang="en"/>
              <a:t>Imperialism was a fierce competition for gaining/taking territories- increased tension between countries</a:t>
            </a:r>
            <a:endParaRPr/>
          </a:p>
          <a:p>
            <a:pPr indent="0" lvl="0" marL="0">
              <a:spcBef>
                <a:spcPts val="1600"/>
              </a:spcBef>
              <a:spcAft>
                <a:spcPts val="0"/>
              </a:spcAft>
              <a:buNone/>
            </a:pPr>
            <a:r>
              <a:rPr lang="en"/>
              <a:t>Countries adopted militarism by increasing and strengthening their militaries</a:t>
            </a:r>
            <a:endParaRPr/>
          </a:p>
          <a:p>
            <a:pPr indent="0" lvl="0" marL="0">
              <a:spcBef>
                <a:spcPts val="1600"/>
              </a:spcBef>
              <a:spcAft>
                <a:spcPts val="0"/>
              </a:spcAft>
              <a:buNone/>
            </a:pPr>
            <a:r>
              <a:rPr lang="en"/>
              <a:t>As they became more powerful, they formed alliances (friendships/supporters)</a:t>
            </a:r>
            <a:endParaRPr/>
          </a:p>
          <a:p>
            <a:pPr indent="0" lvl="0" marL="0">
              <a:spcBef>
                <a:spcPts val="1600"/>
              </a:spcBef>
              <a:spcAft>
                <a:spcPts val="16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3" name="Shape 103"/>
        <p:cNvGrpSpPr/>
        <p:nvPr/>
      </p:nvGrpSpPr>
      <p:grpSpPr>
        <a:xfrm>
          <a:off x="0" y="0"/>
          <a:ext cx="0" cy="0"/>
          <a:chOff x="0" y="0"/>
          <a:chExt cx="0" cy="0"/>
        </a:xfrm>
      </p:grpSpPr>
      <p:sp>
        <p:nvSpPr>
          <p:cNvPr id="104" name="Shape 10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The Spark </a:t>
            </a:r>
            <a:endParaRPr/>
          </a:p>
        </p:txBody>
      </p:sp>
      <p:sp>
        <p:nvSpPr>
          <p:cNvPr id="105" name="Shape 10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Austria-Hungary heir to the throne, Archduke Francis Ferdinand  was assassinated by a Serbian man which caused A-H to declare war on Serbia. </a:t>
            </a:r>
            <a:endParaRPr/>
          </a:p>
          <a:p>
            <a:pPr indent="0" lvl="0" marL="0">
              <a:spcBef>
                <a:spcPts val="1600"/>
              </a:spcBef>
              <a:spcAft>
                <a:spcPts val="0"/>
              </a:spcAft>
              <a:buNone/>
            </a:pPr>
            <a:r>
              <a:rPr lang="en"/>
              <a:t>Allies picked sides and mobilized (prepared) for war. </a:t>
            </a:r>
            <a:endParaRPr/>
          </a:p>
          <a:p>
            <a:pPr indent="0" lvl="0" marL="0">
              <a:spcBef>
                <a:spcPts val="1600"/>
              </a:spcBef>
              <a:spcAft>
                <a:spcPts val="0"/>
              </a:spcAft>
              <a:buNone/>
            </a:pPr>
            <a:r>
              <a:rPr lang="en"/>
              <a:t>Central Powers: Austris-Hungary, Germany, Ottoman Empire, Bulgaria</a:t>
            </a:r>
            <a:endParaRPr/>
          </a:p>
          <a:p>
            <a:pPr indent="0" lvl="0" marL="0">
              <a:spcBef>
                <a:spcPts val="1600"/>
              </a:spcBef>
              <a:spcAft>
                <a:spcPts val="0"/>
              </a:spcAft>
              <a:buNone/>
            </a:pPr>
            <a:r>
              <a:rPr lang="en"/>
              <a:t>Allied Powers: Serbia, France, Great Britain, Russia, Italy</a:t>
            </a:r>
            <a:endParaRPr/>
          </a:p>
          <a:p>
            <a:pPr indent="0" lvl="0" marL="0">
              <a:spcBef>
                <a:spcPts val="1600"/>
              </a:spcBef>
              <a:spcAft>
                <a:spcPts val="1600"/>
              </a:spcAft>
              <a:buNone/>
            </a:pPr>
            <a:r>
              <a:rPr lang="en"/>
              <a:t>Eventually, 30 countries from 6 continents were fighting in the GREAT WAR (not called WWI yet)</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Shape 110"/>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Early Battles </a:t>
            </a:r>
            <a:endParaRPr/>
          </a:p>
        </p:txBody>
      </p:sp>
      <p:sp>
        <p:nvSpPr>
          <p:cNvPr id="111" name="Shape 111"/>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Battle of Marne- Germany was moving towards Paris, France but Belgian and French armies blocked the attack and Germany retreated</a:t>
            </a:r>
            <a:endParaRPr/>
          </a:p>
          <a:p>
            <a:pPr indent="0" lvl="0" marL="0">
              <a:spcBef>
                <a:spcPts val="1600"/>
              </a:spcBef>
              <a:spcAft>
                <a:spcPts val="0"/>
              </a:spcAft>
              <a:buNone/>
            </a:pPr>
            <a:r>
              <a:rPr lang="en"/>
              <a:t>If they would not have stopped the Germans here, France would have to surrender to Germany </a:t>
            </a:r>
            <a:endParaRPr/>
          </a:p>
          <a:p>
            <a:pPr indent="0" lvl="0" marL="0">
              <a:spcBef>
                <a:spcPts val="1600"/>
              </a:spcBef>
              <a:spcAft>
                <a:spcPts val="0"/>
              </a:spcAft>
              <a:buNone/>
            </a:pPr>
            <a:r>
              <a:rPr lang="en"/>
              <a:t>France and Germany fought up and down the eastern and western borders</a:t>
            </a:r>
            <a:endParaRPr/>
          </a:p>
          <a:p>
            <a:pPr indent="0" lvl="0" marL="0">
              <a:spcBef>
                <a:spcPts val="1600"/>
              </a:spcBef>
              <a:spcAft>
                <a:spcPts val="1600"/>
              </a:spcAft>
              <a:buNone/>
            </a:pPr>
            <a:r>
              <a:rPr lang="en"/>
              <a:t>Soldiers typically fought using  trench warfare-this was effective because they could defend their side from deep ditches that blocked attacks. The middle was referred to as “no mans land”</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Shape 116"/>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Land and Sea Battles</a:t>
            </a:r>
            <a:endParaRPr/>
          </a:p>
        </p:txBody>
      </p:sp>
      <p:sp>
        <p:nvSpPr>
          <p:cNvPr id="117" name="Shape 117"/>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t/>
            </a:r>
            <a:endParaRPr/>
          </a:p>
          <a:p>
            <a:pPr indent="0" lvl="0" marL="0">
              <a:spcBef>
                <a:spcPts val="1600"/>
              </a:spcBef>
              <a:spcAft>
                <a:spcPts val="0"/>
              </a:spcAft>
              <a:buNone/>
            </a:pPr>
            <a:r>
              <a:rPr lang="en"/>
              <a:t>After a year, there was a stalemate- neither side could beat the other side-no victorious battles</a:t>
            </a:r>
            <a:endParaRPr/>
          </a:p>
          <a:p>
            <a:pPr indent="0" lvl="0" marL="0">
              <a:spcBef>
                <a:spcPts val="1600"/>
              </a:spcBef>
              <a:spcAft>
                <a:spcPts val="1600"/>
              </a:spcAft>
              <a:buNone/>
            </a:pPr>
            <a:r>
              <a:rPr lang="en"/>
              <a:t>The Germans responded by using submarines called Uboats. They launched torpedoes against Allied supply ships (not battle ships), causing heavy losses of supplies.  Germany also sank boats that belonged to neutral countries.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1" name="Shape 121"/>
        <p:cNvGrpSpPr/>
        <p:nvPr/>
      </p:nvGrpSpPr>
      <p:grpSpPr>
        <a:xfrm>
          <a:off x="0" y="0"/>
          <a:ext cx="0" cy="0"/>
          <a:chOff x="0" y="0"/>
          <a:chExt cx="0" cy="0"/>
        </a:xfrm>
      </p:grpSpPr>
      <p:sp>
        <p:nvSpPr>
          <p:cNvPr id="122" name="Shape 122"/>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8.2 America prepares for war</a:t>
            </a:r>
            <a:endParaRPr/>
          </a:p>
        </p:txBody>
      </p:sp>
      <p:sp>
        <p:nvSpPr>
          <p:cNvPr id="123" name="Shape 123"/>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Main Ideas: US entered the war after repeated crises with Germany. US mobilized for war by training troops &amp; stepping up production of supplies. Labor shortages created new wartime opportunities for women and other Americans. </a:t>
            </a:r>
            <a:endParaRPr/>
          </a:p>
          <a:p>
            <a:pPr indent="0" lvl="0" marL="0">
              <a:spcBef>
                <a:spcPts val="1600"/>
              </a:spcBef>
              <a:spcAft>
                <a:spcPts val="1600"/>
              </a:spcAft>
              <a:buNone/>
            </a:pPr>
            <a:r>
              <a:rPr lang="en"/>
              <a:t>Key Terms &amp; People: Lusitania, Zimmermann Note, Selective Service Act, Liberty bonds, National War Labor Board</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7" name="Shape 127"/>
        <p:cNvGrpSpPr/>
        <p:nvPr/>
      </p:nvGrpSpPr>
      <p:grpSpPr>
        <a:xfrm>
          <a:off x="0" y="0"/>
          <a:ext cx="0" cy="0"/>
          <a:chOff x="0" y="0"/>
          <a:chExt cx="0" cy="0"/>
        </a:xfrm>
      </p:grpSpPr>
      <p:sp>
        <p:nvSpPr>
          <p:cNvPr id="128" name="Shape 128"/>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Neutrality Threatened</a:t>
            </a:r>
            <a:endParaRPr/>
          </a:p>
        </p:txBody>
      </p:sp>
      <p:sp>
        <p:nvSpPr>
          <p:cNvPr id="129" name="Shape 129"/>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US Pres Wilson announced that the US would remain neutral in this European conflict. Many immigrants sympathized with their homeland. US factories continued to trade with European nations and shipped supplies to the Allies. US invested in war bonds in Allied countries (gave money). </a:t>
            </a:r>
            <a:endParaRPr/>
          </a:p>
          <a:p>
            <a:pPr indent="0" lvl="0" marL="0">
              <a:spcBef>
                <a:spcPts val="1600"/>
              </a:spcBef>
              <a:spcAft>
                <a:spcPts val="0"/>
              </a:spcAft>
              <a:buNone/>
            </a:pPr>
            <a:r>
              <a:rPr lang="en"/>
              <a:t>Germans attacked ships with U boats  to stop delivery. US warned them to stop but they eventually attacked the Lusitania, a British passenger ship killing Americans on board.  </a:t>
            </a:r>
            <a:endParaRPr/>
          </a:p>
          <a:p>
            <a:pPr indent="0" lvl="0" marL="0">
              <a:spcBef>
                <a:spcPts val="1600"/>
              </a:spcBef>
              <a:spcAft>
                <a:spcPts val="1600"/>
              </a:spcAft>
              <a:buNone/>
            </a:pPr>
            <a:r>
              <a:rPr lang="en"/>
              <a:t>Zimmermann Note was a secret telegram from Germany to Mexico-seeking an alliance. This note was published in US newspapers. US declared war to make “the world safe for democracy”.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sp>
        <p:nvSpPr>
          <p:cNvPr id="134" name="Shape 134"/>
          <p:cNvSpPr txBox="1"/>
          <p:nvPr>
            <p:ph type="title"/>
          </p:nvPr>
        </p:nvSpPr>
        <p:spPr>
          <a:xfrm>
            <a:off x="729450" y="1318650"/>
            <a:ext cx="7688700" cy="535200"/>
          </a:xfrm>
          <a:prstGeom prst="rect">
            <a:avLst/>
          </a:prstGeom>
        </p:spPr>
        <p:txBody>
          <a:bodyPr anchorCtr="0" anchor="t" bIns="91425" lIns="91425" spcFirstLastPara="1" rIns="91425" wrap="square" tIns="91425">
            <a:noAutofit/>
          </a:bodyPr>
          <a:lstStyle/>
          <a:p>
            <a:pPr indent="0" lvl="0" marL="0">
              <a:spcBef>
                <a:spcPts val="0"/>
              </a:spcBef>
              <a:spcAft>
                <a:spcPts val="0"/>
              </a:spcAft>
              <a:buNone/>
            </a:pPr>
            <a:r>
              <a:rPr lang="en"/>
              <a:t>US mobilizes for war</a:t>
            </a:r>
            <a:endParaRPr/>
          </a:p>
        </p:txBody>
      </p:sp>
      <p:sp>
        <p:nvSpPr>
          <p:cNvPr id="135" name="Shape 135"/>
          <p:cNvSpPr txBox="1"/>
          <p:nvPr>
            <p:ph idx="1" type="body"/>
          </p:nvPr>
        </p:nvSpPr>
        <p:spPr>
          <a:xfrm>
            <a:off x="729450" y="2078875"/>
            <a:ext cx="7688700" cy="2261100"/>
          </a:xfrm>
          <a:prstGeom prst="rect">
            <a:avLst/>
          </a:prstGeom>
        </p:spPr>
        <p:txBody>
          <a:bodyPr anchorCtr="0" anchor="t" bIns="91425" lIns="91425" spcFirstLastPara="1" rIns="91425" wrap="square" tIns="91425">
            <a:noAutofit/>
          </a:bodyPr>
          <a:lstStyle/>
          <a:p>
            <a:pPr indent="-311150" lvl="0" marL="457200" rtl="0">
              <a:spcBef>
                <a:spcPts val="0"/>
              </a:spcBef>
              <a:spcAft>
                <a:spcPts val="0"/>
              </a:spcAft>
              <a:buSzPts val="1300"/>
              <a:buChar char="●"/>
            </a:pPr>
            <a:r>
              <a:rPr lang="en"/>
              <a:t>Propaganda posters and pamphlets (p. 235)    * 4 minute men gave speeches in theatres &amp; churches</a:t>
            </a:r>
            <a:endParaRPr/>
          </a:p>
          <a:p>
            <a:pPr indent="-311150" lvl="0" marL="457200" rtl="0">
              <a:spcBef>
                <a:spcPts val="0"/>
              </a:spcBef>
              <a:spcAft>
                <a:spcPts val="0"/>
              </a:spcAft>
              <a:buSzPts val="1300"/>
              <a:buChar char="●"/>
            </a:pPr>
            <a:r>
              <a:rPr lang="en"/>
              <a:t>Espionage Act (still today) and Sedition Act restricted free speech &amp; jailed those against purpose</a:t>
            </a:r>
            <a:endParaRPr/>
          </a:p>
          <a:p>
            <a:pPr indent="-311150" lvl="0" marL="457200" rtl="0">
              <a:spcBef>
                <a:spcPts val="0"/>
              </a:spcBef>
              <a:spcAft>
                <a:spcPts val="0"/>
              </a:spcAft>
              <a:buSzPts val="1300"/>
              <a:buChar char="●"/>
            </a:pPr>
            <a:r>
              <a:rPr lang="en"/>
              <a:t>Antiwar mail prohibited and seized    *Liberty bonds provided money to Allies</a:t>
            </a:r>
            <a:endParaRPr/>
          </a:p>
          <a:p>
            <a:pPr indent="-311150" lvl="0" marL="457200" rtl="0">
              <a:spcBef>
                <a:spcPts val="0"/>
              </a:spcBef>
              <a:spcAft>
                <a:spcPts val="0"/>
              </a:spcAft>
              <a:buSzPts val="1300"/>
              <a:buChar char="●"/>
            </a:pPr>
            <a:r>
              <a:rPr lang="en"/>
              <a:t>Selective Service Act drafted men 21-30   *African American men were also drafted</a:t>
            </a:r>
            <a:endParaRPr/>
          </a:p>
          <a:p>
            <a:pPr indent="-311150" lvl="0" marL="457200" rtl="0">
              <a:spcBef>
                <a:spcPts val="0"/>
              </a:spcBef>
              <a:spcAft>
                <a:spcPts val="0"/>
              </a:spcAft>
              <a:buSzPts val="1300"/>
              <a:buChar char="●"/>
            </a:pPr>
            <a:r>
              <a:rPr lang="en"/>
              <a:t>Built and fueled ships and airplanes   * Fed soldiers so farmers increased production</a:t>
            </a:r>
            <a:endParaRPr/>
          </a:p>
          <a:p>
            <a:pPr indent="-311150" lvl="0" marL="457200" rtl="0">
              <a:spcBef>
                <a:spcPts val="0"/>
              </a:spcBef>
              <a:spcAft>
                <a:spcPts val="0"/>
              </a:spcAft>
              <a:buSzPts val="1300"/>
              <a:buChar char="●"/>
            </a:pPr>
            <a:r>
              <a:rPr lang="en"/>
              <a:t>“Meatless Mondays” and “Wheatless Wednesdays” to conserve meat and grains</a:t>
            </a:r>
            <a:endParaRPr/>
          </a:p>
          <a:p>
            <a:pPr indent="-311150" lvl="0" marL="457200" rtl="0">
              <a:spcBef>
                <a:spcPts val="0"/>
              </a:spcBef>
              <a:spcAft>
                <a:spcPts val="0"/>
              </a:spcAft>
              <a:buSzPts val="1300"/>
              <a:buChar char="●"/>
            </a:pPr>
            <a:r>
              <a:rPr lang="en"/>
              <a:t>Victory gardens were planted so citizens were dependent on farmers </a:t>
            </a:r>
            <a:endParaRPr/>
          </a:p>
          <a:p>
            <a:pPr indent="-311150" lvl="0" marL="457200">
              <a:spcBef>
                <a:spcPts val="0"/>
              </a:spcBef>
              <a:spcAft>
                <a:spcPts val="0"/>
              </a:spcAft>
              <a:buSzPts val="1300"/>
              <a:buChar char="●"/>
            </a:pPr>
            <a:r>
              <a:rPr lang="en"/>
              <a:t>Women drove ambulances and nursed the wounded to support the men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treamline">
  <a:themeElements>
    <a:clrScheme name="Streamline">
      <a:dk1>
        <a:srgbClr val="1A9988"/>
      </a:dk1>
      <a:lt1>
        <a:srgbClr val="FFFFFF"/>
      </a:lt1>
      <a:dk2>
        <a:srgbClr val="1A1A1A"/>
      </a:dk2>
      <a:lt2>
        <a:srgbClr val="E9EDEE"/>
      </a:lt2>
      <a:accent1>
        <a:srgbClr val="595959"/>
      </a:accent1>
      <a:accent2>
        <a:srgbClr val="6AA4C8"/>
      </a:accent2>
      <a:accent3>
        <a:srgbClr val="EB5600"/>
      </a:accent3>
      <a:accent4>
        <a:srgbClr val="A2FFE8"/>
      </a:accent4>
      <a:accent5>
        <a:srgbClr val="1C3678"/>
      </a:accent5>
      <a:accent6>
        <a:srgbClr val="FFB8A2"/>
      </a:accent6>
      <a:hlink>
        <a:srgbClr val="1C3678"/>
      </a:hlink>
      <a:folHlink>
        <a:srgbClr val="1C367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