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97" r:id="rId3"/>
    <p:sldId id="338" r:id="rId4"/>
    <p:sldId id="398" r:id="rId5"/>
    <p:sldId id="399" r:id="rId6"/>
    <p:sldId id="400" r:id="rId7"/>
    <p:sldId id="401" r:id="rId8"/>
    <p:sldId id="402" r:id="rId9"/>
    <p:sldId id="403" r:id="rId10"/>
    <p:sldId id="339" r:id="rId11"/>
    <p:sldId id="340" r:id="rId12"/>
    <p:sldId id="341" r:id="rId13"/>
    <p:sldId id="3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60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6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17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39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0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35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952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41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5252">
            <a:off x="2066026" y="2875671"/>
            <a:ext cx="8207077" cy="1356575"/>
          </a:xfrm>
        </p:spPr>
        <p:txBody>
          <a:bodyPr/>
          <a:lstStyle/>
          <a:p>
            <a:r>
              <a:rPr lang="en-US" sz="4000" dirty="0"/>
              <a:t>Problem Solving: Draw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10-9</a:t>
            </a:r>
          </a:p>
        </p:txBody>
      </p:sp>
    </p:spTree>
    <p:extLst>
      <p:ext uri="{BB962C8B-B14F-4D97-AF65-F5344CB8AC3E}">
        <p14:creationId xmlns:p14="http://schemas.microsoft.com/office/powerpoint/2010/main" val="241610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5627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 relay race team has 4 members. The race is two miles long. Each member runs an equal part of the race. How far does each member run? </a:t>
            </a:r>
          </a:p>
        </p:txBody>
      </p:sp>
      <p:pic>
        <p:nvPicPr>
          <p:cNvPr id="1028" name="Picture 4" descr="C:\Users\mmcshane\AppData\Local\Microsoft\Windows\Temporary Internet Files\Content.IE5\11SV9DG7\MC90024188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685124"/>
            <a:ext cx="1790395" cy="16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70" y="4685124"/>
            <a:ext cx="1785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85" y="4687486"/>
            <a:ext cx="1785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91" y="4687486"/>
            <a:ext cx="1785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6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39078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I made a racecourse that is 6 miles long. I put a marker at the start, at the finish, and at each mile in between. How many markers did I make?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_______________________________</a:t>
            </a:r>
          </a:p>
        </p:txBody>
      </p:sp>
      <p:pic>
        <p:nvPicPr>
          <p:cNvPr id="2050" name="Picture 2" descr="C:\Users\mmcshane\AppData\Local\Microsoft\Windows\Temporary Internet Files\Content.IE5\PRZCY7P2\MC90021225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43" y="4591030"/>
            <a:ext cx="1817827" cy="16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78" y="1649317"/>
            <a:ext cx="8534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A pizza was cut into eighths. Ryan, William, John, and Destiny all ate an equal amount of pizza. How many pieces did they get each?</a:t>
            </a:r>
          </a:p>
        </p:txBody>
      </p:sp>
      <p:pic>
        <p:nvPicPr>
          <p:cNvPr id="3078" name="Picture 6" descr="C:\Users\mmcshane\AppData\Local\Microsoft\Windows\Temporary Internet Files\Content.IE5\2VXTXMN1\MC90015072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08" y="4366325"/>
            <a:ext cx="278064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4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76608"/>
            <a:ext cx="8991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Allison is making a pattern for a necklace. She used pink, red, pink, and pink as her pattern of beads. If she uses 15 beads for the whole necklace how many pink ones did she use in all?</a:t>
            </a:r>
          </a:p>
        </p:txBody>
      </p:sp>
      <p:pic>
        <p:nvPicPr>
          <p:cNvPr id="4098" name="Picture 2" descr="C:\Users\mmcshane\AppData\Local\Microsoft\Windows\Temporary Internet Files\Content.IE5\ROQYPBXC\MC900290559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60" y="4792921"/>
            <a:ext cx="1564741" cy="1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4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 can draw a picture to solve problems.  </a:t>
            </a:r>
          </a:p>
        </p:txBody>
      </p:sp>
    </p:spTree>
    <p:extLst>
      <p:ext uri="{BB962C8B-B14F-4D97-AF65-F5344CB8AC3E}">
        <p14:creationId xmlns:p14="http://schemas.microsoft.com/office/powerpoint/2010/main" val="199683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the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You have learned how to solve problems that show information with a picture. Today, you will learn how to draw a picture to show what is happening in a problem.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315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656" y="3012142"/>
            <a:ext cx="8860221" cy="33886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You have drawn pictures to show multiplication and division situations.  Why is drawing a picture helpful?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can figure out what is happening in the problem by looking at the picture and decide on an operation to use to help solve it.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Pose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186" y="3012142"/>
            <a:ext cx="8797159" cy="33886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you are responsible for setting up signs at equal distances along a 1-mile racecourse.  </a:t>
            </a:r>
            <a:r>
              <a:rPr lang="en-US" u="sng" dirty="0"/>
              <a:t>You also need to place a marker at the start line and the finish line</a:t>
            </a:r>
            <a:r>
              <a:rPr lang="en-US" dirty="0"/>
              <a:t>.  What is one way to place the markers? 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How many markers will you need?  </a:t>
            </a:r>
          </a:p>
          <a:p>
            <a:pPr marL="0" indent="0">
              <a:buNone/>
            </a:pPr>
            <a:r>
              <a:rPr lang="en-US" dirty="0"/>
              <a:t>Draw a picture to help you solve the problem.  </a:t>
            </a:r>
          </a:p>
        </p:txBody>
      </p:sp>
    </p:spTree>
    <p:extLst>
      <p:ext uri="{BB962C8B-B14F-4D97-AF65-F5344CB8AC3E}">
        <p14:creationId xmlns:p14="http://schemas.microsoft.com/office/powerpoint/2010/main" val="100649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2014" y="3012142"/>
            <a:ext cx="8734096" cy="3388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What information do you know?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 need to set up signs at equal distances along a 1-mile course.  I need to place a marker at the start line and at the finish line.  </a:t>
            </a:r>
          </a:p>
        </p:txBody>
      </p:sp>
    </p:spTree>
    <p:extLst>
      <p:ext uri="{BB962C8B-B14F-4D97-AF65-F5344CB8AC3E}">
        <p14:creationId xmlns:p14="http://schemas.microsoft.com/office/powerpoint/2010/main" val="4665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are you asked to find?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way to place the markers and the number of markers I will need.</a:t>
            </a:r>
          </a:p>
        </p:txBody>
      </p:sp>
    </p:spTree>
    <p:extLst>
      <p:ext uri="{BB962C8B-B14F-4D97-AF65-F5344CB8AC3E}">
        <p14:creationId xmlns:p14="http://schemas.microsoft.com/office/powerpoint/2010/main" val="12768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draw a picture to solve this problem.  First, draw a line to stand for 1 mile.  Where can you place the markers?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          of a mile.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37" y="5011464"/>
            <a:ext cx="3474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you show every       mile?</a:t>
            </a:r>
          </a:p>
          <a:p>
            <a:pPr marL="0" indent="0">
              <a:buNone/>
            </a:pPr>
            <a:r>
              <a:rPr lang="en-US" dirty="0"/>
              <a:t>Divide the line into 4 parts and mark 0 and 1 on opposite ends. </a:t>
            </a:r>
          </a:p>
          <a:p>
            <a:pPr marL="0" indent="0">
              <a:buNone/>
            </a:pPr>
            <a:r>
              <a:rPr lang="en-US" dirty="0"/>
              <a:t>So how many markers do you need?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89" y="3002289"/>
            <a:ext cx="3474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12" y="5752936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 Rounded MT Bold</vt:lpstr>
      <vt:lpstr>Sky</vt:lpstr>
      <vt:lpstr>Problem Solving: Draw a Picture</vt:lpstr>
      <vt:lpstr>Objective</vt:lpstr>
      <vt:lpstr>Set the Purpose</vt:lpstr>
      <vt:lpstr>Connect</vt:lpstr>
      <vt:lpstr>Pose the Problem</vt:lpstr>
      <vt:lpstr>Discussion</vt:lpstr>
      <vt:lpstr>Discussion</vt:lpstr>
      <vt:lpstr>Discussion</vt:lpstr>
      <vt:lpstr>Discussion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Solving: Draw a Picture</dc:title>
  <dc:creator>Michael Fennell</dc:creator>
  <cp:lastModifiedBy>Michael Fennell</cp:lastModifiedBy>
  <cp:revision>1</cp:revision>
  <dcterms:created xsi:type="dcterms:W3CDTF">2021-02-27T17:24:35Z</dcterms:created>
  <dcterms:modified xsi:type="dcterms:W3CDTF">2021-02-27T17:25:05Z</dcterms:modified>
</cp:coreProperties>
</file>