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914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26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c38ef1d1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c38ef1d1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11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c38ef1d1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c38ef1d1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4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38ef1d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c38ef1d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89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38ef1d1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38ef1d1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84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38ef1d1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38ef1d1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13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38ef1d1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38ef1d1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09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38ef1d1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38ef1d1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8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1475"/>
            <a:ext cx="9758487" cy="53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2850" y="3794388"/>
            <a:ext cx="413385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25300" y="365725"/>
            <a:ext cx="2312700" cy="414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300" y="365725"/>
            <a:ext cx="2407025" cy="414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0"/>
            <a:ext cx="9263624" cy="51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100" y="44486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>
            <a:hlinkClick r:id="rId5" action="ppaction://hlinksldjump"/>
          </p:cNvPr>
          <p:cNvSpPr/>
          <p:nvPr/>
        </p:nvSpPr>
        <p:spPr>
          <a:xfrm>
            <a:off x="212650" y="917050"/>
            <a:ext cx="2126400" cy="1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>
            <a:hlinkClick r:id="rId6" action="ppaction://hlinksldjump"/>
          </p:cNvPr>
          <p:cNvSpPr/>
          <p:nvPr/>
        </p:nvSpPr>
        <p:spPr>
          <a:xfrm>
            <a:off x="2544725" y="91705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>
            <a:hlinkClick r:id="rId7" action="ppaction://hlinksldjump"/>
          </p:cNvPr>
          <p:cNvSpPr/>
          <p:nvPr/>
        </p:nvSpPr>
        <p:spPr>
          <a:xfrm>
            <a:off x="4890075" y="91705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>
            <a:hlinkClick r:id="rId8" action="ppaction://hlinksldjump"/>
          </p:cNvPr>
          <p:cNvSpPr/>
          <p:nvPr/>
        </p:nvSpPr>
        <p:spPr>
          <a:xfrm>
            <a:off x="162550" y="298330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>
            <a:hlinkClick r:id="rId9" action="ppaction://hlinksldjump"/>
          </p:cNvPr>
          <p:cNvSpPr/>
          <p:nvPr/>
        </p:nvSpPr>
        <p:spPr>
          <a:xfrm>
            <a:off x="2544725" y="298330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>
            <a:hlinkClick r:id="rId10" action="ppaction://hlinksldjump"/>
          </p:cNvPr>
          <p:cNvSpPr/>
          <p:nvPr/>
        </p:nvSpPr>
        <p:spPr>
          <a:xfrm>
            <a:off x="4890075" y="298330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46825" y="2223650"/>
            <a:ext cx="7751700" cy="22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007838" y="1174250"/>
            <a:ext cx="71283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This is my 29th year in education.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I have taught in Georgia, Louisiana, and Alabama.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I received my undergraduate degree in Early Childhood from Auburn University.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I received my Master’s from LSU.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I have taught Kindergarten, 2nd, 3rd, 4th, and 5th.  I have also been a technology teacher, elementary and high school guidance counselor.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3750" cy="515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491750" y="1595300"/>
            <a:ext cx="2697900" cy="266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85" name="Google Shape;85;p16"/>
          <p:cNvSpPr txBox="1"/>
          <p:nvPr/>
        </p:nvSpPr>
        <p:spPr>
          <a:xfrm>
            <a:off x="4146700" y="1368925"/>
            <a:ext cx="4598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Welcome to SWHS for the 2020-2021 school year.  I am excited about our year together!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If you have any questions or concerns about your child, please do not hesitate to contact me. 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751" y="1595309"/>
            <a:ext cx="2697900" cy="266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750" y="13325"/>
            <a:ext cx="9144000" cy="511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398725" y="2033475"/>
            <a:ext cx="2711400" cy="27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94" name="Google Shape;94;p17"/>
          <p:cNvSpPr txBox="1"/>
          <p:nvPr/>
        </p:nvSpPr>
        <p:spPr>
          <a:xfrm>
            <a:off x="4499250" y="2033475"/>
            <a:ext cx="6421800" cy="2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I love books!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I love fishing and boating!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 I love Alabama football!</a:t>
            </a:r>
            <a:endParaRPr sz="180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725" y="1963400"/>
            <a:ext cx="2711401" cy="277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047300" y="1595025"/>
            <a:ext cx="7163700" cy="298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 love reading!!!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  </a:t>
            </a:r>
            <a:endParaRPr sz="40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625" y="2523450"/>
            <a:ext cx="1466850" cy="1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2200" y="2654250"/>
            <a:ext cx="1764925" cy="17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6250" y="2306777"/>
            <a:ext cx="1466850" cy="195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1047300" y="1222875"/>
            <a:ext cx="7163700" cy="298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074" y="1591225"/>
            <a:ext cx="1574650" cy="1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3623" y="2343298"/>
            <a:ext cx="1730400" cy="1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8450" y="2465025"/>
            <a:ext cx="1191475" cy="14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85500" y="1323101"/>
            <a:ext cx="1191475" cy="18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3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2804400" y="2397625"/>
            <a:ext cx="3535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@WendyJoiner711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04400" y="3439575"/>
            <a:ext cx="3535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334-994-4263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04400" y="1517075"/>
            <a:ext cx="62463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wjoiner@marengo.k12.al.us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Nunito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Joiner</dc:creator>
  <cp:lastModifiedBy>Wendy Joiner</cp:lastModifiedBy>
  <cp:revision>1</cp:revision>
  <dcterms:modified xsi:type="dcterms:W3CDTF">2020-08-11T17:52:28Z</dcterms:modified>
</cp:coreProperties>
</file>