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9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2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8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5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3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1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7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7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6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82ED5-1104-4CD5-AD90-35C7E018000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73D7-10BE-45E1-BD16-6FD7394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6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Practical Guide to using Evidence in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Still RI 7.1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8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based evidence helps to:</a:t>
            </a:r>
          </a:p>
          <a:p>
            <a:pPr lvl="1"/>
            <a:r>
              <a:rPr lang="en-US" dirty="0" smtClean="0"/>
              <a:t>1. Strengthen arguments</a:t>
            </a:r>
          </a:p>
          <a:p>
            <a:pPr lvl="2"/>
            <a:r>
              <a:rPr lang="en-US" dirty="0" smtClean="0"/>
              <a:t>Simply citing text based evidence can help the reader better understand an argument you are trying to make by providing practical information that goes along with your point</a:t>
            </a:r>
          </a:p>
          <a:p>
            <a:pPr lvl="1"/>
            <a:r>
              <a:rPr lang="en-US" dirty="0" smtClean="0"/>
              <a:t>2. Focus the scope of the essay</a:t>
            </a:r>
          </a:p>
          <a:p>
            <a:pPr lvl="2"/>
            <a:r>
              <a:rPr lang="en-US" dirty="0" smtClean="0"/>
              <a:t>By including text based evidence, specifically evidence that follows a common theme, the writer focuses the aim of the essay to exactly what he/she wants</a:t>
            </a:r>
          </a:p>
          <a:p>
            <a:pPr lvl="2"/>
            <a:r>
              <a:rPr lang="en-US" dirty="0" smtClean="0"/>
              <a:t>This allows the writer to avoid repeating information or focusing on irrelevant topics</a:t>
            </a:r>
          </a:p>
          <a:p>
            <a:pPr lvl="1"/>
            <a:r>
              <a:rPr lang="en-US" dirty="0" smtClean="0"/>
              <a:t>3. Fill in gaps of information</a:t>
            </a:r>
          </a:p>
          <a:p>
            <a:pPr lvl="2"/>
            <a:r>
              <a:rPr lang="en-US" dirty="0" smtClean="0"/>
              <a:t>In addition to making arguments easier to understand, evidence also allows the writer to avoid focusing on explaining every little detail by focusing attention to a specific part of the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1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Including text based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Avoid including evidence in the introduction or the conclusion.</a:t>
            </a:r>
          </a:p>
          <a:p>
            <a:r>
              <a:rPr lang="en-US" dirty="0" smtClean="0"/>
              <a:t>2. Never include information that you do not plan on explaining or using in a way to help the reader understand your point</a:t>
            </a:r>
          </a:p>
          <a:p>
            <a:pPr lvl="1"/>
            <a:r>
              <a:rPr lang="en-US" dirty="0" smtClean="0"/>
              <a:t>On the flip side of the coin, be sure to avoid using any evidence that causes you to spend too much time explaining WHY you used that information</a:t>
            </a:r>
          </a:p>
          <a:p>
            <a:r>
              <a:rPr lang="en-US" dirty="0" smtClean="0"/>
              <a:t>3. Always introduce information</a:t>
            </a:r>
          </a:p>
          <a:p>
            <a:pPr lvl="1"/>
            <a:r>
              <a:rPr lang="en-US" dirty="0" smtClean="0"/>
              <a:t>Use an introductory phrase if need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8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“For instance…”</a:t>
            </a:r>
          </a:p>
          <a:p>
            <a:pPr lvl="1"/>
            <a:r>
              <a:rPr lang="en-US" dirty="0" smtClean="0"/>
              <a:t>Always a classic, but does not provide any explanation by itself, but rather refers to a part of the text to help the reader fill in information</a:t>
            </a:r>
          </a:p>
          <a:p>
            <a:pPr lvl="1"/>
            <a:r>
              <a:rPr lang="en-US" dirty="0" smtClean="0"/>
              <a:t>Can be put in a context to allow it to provide explanation as well</a:t>
            </a:r>
          </a:p>
          <a:p>
            <a:r>
              <a:rPr lang="en-US" dirty="0" smtClean="0"/>
              <a:t>2. “In paragraph two, the author states…”</a:t>
            </a:r>
          </a:p>
          <a:p>
            <a:pPr lvl="1"/>
            <a:r>
              <a:rPr lang="en-US" dirty="0" smtClean="0"/>
              <a:t>Note that the words “author” and “states” are used for “text” and “says”, respectively. This is for a reason. The text cannot do anything by itself and the author is stating via text, not speaking</a:t>
            </a:r>
          </a:p>
          <a:p>
            <a:r>
              <a:rPr lang="en-US" dirty="0" smtClean="0"/>
              <a:t>3. “The excerpt (this is where you would put the quote) further explains…”</a:t>
            </a:r>
          </a:p>
          <a:p>
            <a:pPr lvl="1"/>
            <a:r>
              <a:rPr lang="en-US" dirty="0" smtClean="0"/>
              <a:t>This is only for explanation, hence the wording</a:t>
            </a:r>
          </a:p>
          <a:p>
            <a:r>
              <a:rPr lang="en-US" dirty="0" smtClean="0"/>
              <a:t>4. “The author states…”</a:t>
            </a:r>
          </a:p>
          <a:p>
            <a:pPr lvl="1"/>
            <a:r>
              <a:rPr lang="en-US" dirty="0" smtClean="0"/>
              <a:t>See #2 for further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1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writing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text, the author makes the claim that the Native American joined the British primarily because a king far away was more preferable than settlers that lived much closer. Using evidence from the text, provide support for this claim as if it were your own.</a:t>
            </a:r>
          </a:p>
          <a:p>
            <a:endParaRPr lang="en-US" dirty="0"/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2 body paragraphs made of 4-5 sentences each</a:t>
            </a:r>
          </a:p>
          <a:p>
            <a:pPr lvl="2"/>
            <a:r>
              <a:rPr lang="en-US" dirty="0" smtClean="0"/>
              <a:t>1 sentence= main idea</a:t>
            </a:r>
          </a:p>
          <a:p>
            <a:pPr lvl="2"/>
            <a:r>
              <a:rPr lang="en-US" dirty="0" smtClean="0"/>
              <a:t>1 sentence= evidence</a:t>
            </a:r>
          </a:p>
          <a:p>
            <a:pPr lvl="2"/>
            <a:r>
              <a:rPr lang="en-US" dirty="0" smtClean="0"/>
              <a:t>2-3 sentences= explaining why that evidence supports your main idea</a:t>
            </a:r>
          </a:p>
        </p:txBody>
      </p:sp>
    </p:spTree>
    <p:extLst>
      <p:ext uri="{BB962C8B-B14F-4D97-AF65-F5344CB8AC3E}">
        <p14:creationId xmlns:p14="http://schemas.microsoft.com/office/powerpoint/2010/main" val="255247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451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 Practical Guide to using Evidence in Writing</vt:lpstr>
      <vt:lpstr>A quick review</vt:lpstr>
      <vt:lpstr>Including text based evidence</vt:lpstr>
      <vt:lpstr>Introductory Phrases</vt:lpstr>
      <vt:lpstr>Our writing task</vt:lpstr>
    </vt:vector>
  </TitlesOfParts>
  <Company>Holly Springs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Practical Guide to using Evidence in Writing</dc:title>
  <dc:creator>Christopher M. Damore</dc:creator>
  <cp:lastModifiedBy>Christopher M. Damore</cp:lastModifiedBy>
  <cp:revision>2</cp:revision>
  <dcterms:created xsi:type="dcterms:W3CDTF">2020-02-11T14:24:37Z</dcterms:created>
  <dcterms:modified xsi:type="dcterms:W3CDTF">2020-02-11T14:31:49Z</dcterms:modified>
</cp:coreProperties>
</file>