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Meet: Spotlight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HSSD Tech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8"/>
            <a:ext cx="121920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8"/>
            <a:ext cx="121920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3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54"/>
            <a:ext cx="12192000" cy="62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Google Meet: Spotlight</vt:lpstr>
      <vt:lpstr>PowerPoint Presentation</vt:lpstr>
      <vt:lpstr>PowerPoint Presentation</vt:lpstr>
      <vt:lpstr>PowerPoint Presentation</vt:lpstr>
    </vt:vector>
  </TitlesOfParts>
  <Company>Holly Springs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Meet: Spotlight</dc:title>
  <dc:creator>Brian M. Mullinix</dc:creator>
  <cp:lastModifiedBy>Brian M. Mullinix</cp:lastModifiedBy>
  <cp:revision>1</cp:revision>
  <dcterms:created xsi:type="dcterms:W3CDTF">2021-07-23T14:34:42Z</dcterms:created>
  <dcterms:modified xsi:type="dcterms:W3CDTF">2021-07-23T14:36:32Z</dcterms:modified>
</cp:coreProperties>
</file>