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cramer@carrollcountyschools.com" TargetMode="External"/><Relationship Id="rId2" Type="http://schemas.openxmlformats.org/officeDocument/2006/relationships/hyperlink" Target="mailto:kelley.roberts@carrollcountyschools.com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brittany.miller@carrollcountyschools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Junior beta Club Informational Meeting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Monday, March 9, 2020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6234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662123"/>
          </a:xfrm>
        </p:spPr>
        <p:txBody>
          <a:bodyPr>
            <a:noAutofit/>
          </a:bodyPr>
          <a:lstStyle/>
          <a:p>
            <a:r>
              <a:rPr lang="en-US" sz="5400" dirty="0" smtClean="0"/>
              <a:t>removal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1368290"/>
            <a:ext cx="9733512" cy="317758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Members may be removed for the following reasons: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Discipline Referral (Automatic Dismissal)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Probation status TWO 9 weeks in a row (ex. Failure to turn in appropriate hours for two 9 weeks in a row, failure to maintain required GPA for TWO 9 weeks in a row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5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662123"/>
          </a:xfrm>
        </p:spPr>
        <p:txBody>
          <a:bodyPr>
            <a:noAutofit/>
          </a:bodyPr>
          <a:lstStyle/>
          <a:p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1368290"/>
            <a:ext cx="9733512" cy="3177584"/>
          </a:xfrm>
        </p:spPr>
        <p:txBody>
          <a:bodyPr>
            <a:normAutofit/>
          </a:bodyPr>
          <a:lstStyle/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42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7"/>
            <a:ext cx="9733512" cy="1328328"/>
          </a:xfrm>
        </p:spPr>
        <p:txBody>
          <a:bodyPr/>
          <a:lstStyle/>
          <a:p>
            <a:r>
              <a:rPr lang="en-US" dirty="0" smtClean="0"/>
              <a:t>BSMS </a:t>
            </a:r>
            <a:r>
              <a:rPr lang="en-US" dirty="0" err="1" smtClean="0"/>
              <a:t>JuNior</a:t>
            </a:r>
            <a:r>
              <a:rPr lang="en-US" dirty="0" smtClean="0"/>
              <a:t> Beta Sponsors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343" y="2481944"/>
            <a:ext cx="10881359" cy="335180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– Kelley Roberts – </a:t>
            </a:r>
            <a:r>
              <a:rPr lang="en-US" dirty="0" smtClean="0">
                <a:hlinkClick r:id="rId2"/>
              </a:rPr>
              <a:t>kelley.roberts@carrollcountyschools.com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– Lauren Cramer – </a:t>
            </a:r>
            <a:r>
              <a:rPr lang="en-US" dirty="0" smtClean="0">
                <a:hlinkClick r:id="rId3"/>
              </a:rPr>
              <a:t>lauren.cramer@carrollcountyschools.com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8th grade – Brittany Miller – </a:t>
            </a:r>
            <a:r>
              <a:rPr lang="en-US" dirty="0" smtClean="0">
                <a:hlinkClick r:id="rId4"/>
              </a:rPr>
              <a:t>brittany.miller@carrollcountyschools.com</a:t>
            </a:r>
            <a:endParaRPr lang="en-US" dirty="0" smtClean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375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845003"/>
          </a:xfrm>
        </p:spPr>
        <p:txBody>
          <a:bodyPr/>
          <a:lstStyle/>
          <a:p>
            <a:r>
              <a:rPr lang="en-US" dirty="0" smtClean="0"/>
              <a:t>What is national Junior Beta Club?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1916929"/>
            <a:ext cx="9733512" cy="440549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International Organization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2 Junior Beta Divisions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Junior Beta Division 1 – Elementary 4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 and 5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 grade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Junior Beta Division 2 – 6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 – 8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 grade (Students must requalify in 6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 grade)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Focused on four area (pillars): character, leadership, achievement, and service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2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0"/>
            <a:ext cx="9733512" cy="1606731"/>
          </a:xfrm>
        </p:spPr>
        <p:txBody>
          <a:bodyPr/>
          <a:lstStyle/>
          <a:p>
            <a:r>
              <a:rPr lang="en-US" dirty="0" smtClean="0"/>
              <a:t>BSMS Junior Beta’s Vision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1985554"/>
            <a:ext cx="9733512" cy="3116671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tx2"/>
                </a:solidFill>
              </a:rPr>
              <a:t>Vision:</a:t>
            </a:r>
          </a:p>
          <a:p>
            <a:pPr algn="l"/>
            <a:r>
              <a:rPr lang="en-US" sz="2800" dirty="0" smtClean="0">
                <a:solidFill>
                  <a:schemeClr val="tx2"/>
                </a:solidFill>
              </a:rPr>
              <a:t>The BSMS Junior Beta Club will be a positive environment where students can build leadership and character through service to our community</a:t>
            </a:r>
          </a:p>
          <a:p>
            <a:pPr algn="l"/>
            <a:endParaRPr lang="en-US" dirty="0" smtClean="0">
              <a:solidFill>
                <a:schemeClr val="tx2"/>
              </a:solidFill>
            </a:endParaRPr>
          </a:p>
          <a:p>
            <a:pPr algn="l"/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12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884191"/>
          </a:xfrm>
        </p:spPr>
        <p:txBody>
          <a:bodyPr/>
          <a:lstStyle/>
          <a:p>
            <a:r>
              <a:rPr lang="en-US" dirty="0" smtClean="0"/>
              <a:t>Requirements to Be Inducted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1828800"/>
            <a:ext cx="9733512" cy="4271554"/>
          </a:xfrm>
        </p:spPr>
        <p:txBody>
          <a:bodyPr>
            <a:normAutofit fontScale="775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</a:rPr>
              <a:t>3.8 GPA – Includes all classes (academic and connections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</a:rPr>
              <a:t>No discipline referrals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</a:rPr>
              <a:t>$20 induction fee (includes membership certificate, membership ID number, and pin)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</a:rPr>
              <a:t>Signed </a:t>
            </a:r>
            <a:r>
              <a:rPr lang="en-US" sz="3600" dirty="0" smtClean="0">
                <a:solidFill>
                  <a:schemeClr val="tx2"/>
                </a:solidFill>
              </a:rPr>
              <a:t>contract (will be given out at first meeting)</a:t>
            </a:r>
            <a:endParaRPr lang="en-US" sz="3600" dirty="0" smtClean="0">
              <a:solidFill>
                <a:schemeClr val="tx2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</a:rPr>
              <a:t>Attend induction (Monday, April 20 at 6:00 </a:t>
            </a:r>
            <a:r>
              <a:rPr lang="en-US" sz="3600" dirty="0" smtClean="0">
                <a:solidFill>
                  <a:schemeClr val="tx2"/>
                </a:solidFill>
              </a:rPr>
              <a:t>pm- New Induction date TBD)</a:t>
            </a:r>
            <a:endParaRPr lang="en-US" sz="3600" dirty="0" smtClean="0">
              <a:solidFill>
                <a:schemeClr val="tx2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0210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7"/>
            <a:ext cx="9733512" cy="831940"/>
          </a:xfrm>
        </p:spPr>
        <p:txBody>
          <a:bodyPr/>
          <a:lstStyle/>
          <a:p>
            <a:r>
              <a:rPr lang="en-US" dirty="0" smtClean="0"/>
              <a:t>Membership responsibilities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1737360"/>
            <a:ext cx="9733512" cy="4506686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Maintain a 3.8 GPA and clean discipline record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Sign membership contract (once per year)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Attend monthly meetings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2"/>
                </a:solidFill>
              </a:rPr>
              <a:t>Second Tuesday of the month from 4-5 pm in your grade level sponsor’s room.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2"/>
                </a:solidFill>
              </a:rPr>
              <a:t>If you cannot attend a meeting, you must</a:t>
            </a:r>
          </a:p>
          <a:p>
            <a:pPr marL="457200" indent="-457200" algn="l"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P</a:t>
            </a:r>
            <a:r>
              <a:rPr lang="en-US" dirty="0" smtClean="0">
                <a:solidFill>
                  <a:schemeClr val="tx2"/>
                </a:solidFill>
              </a:rPr>
              <a:t>rovide a written excuse prior to the meeting. </a:t>
            </a: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Complete an additional service hour for each missed meeting.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Complete 6 hours of qualifying service per nine weeks.</a:t>
            </a:r>
            <a:endParaRPr lang="en-US" sz="3300" dirty="0" smtClean="0">
              <a:solidFill>
                <a:schemeClr val="tx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72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0"/>
            <a:ext cx="9733512" cy="845003"/>
          </a:xfrm>
        </p:spPr>
        <p:txBody>
          <a:bodyPr/>
          <a:lstStyle/>
          <a:p>
            <a:r>
              <a:rPr lang="en-US" dirty="0" smtClean="0"/>
              <a:t>Types of service hours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43" y="940528"/>
            <a:ext cx="10309613" cy="5917472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Beta hours </a:t>
            </a:r>
            <a:r>
              <a:rPr lang="en-US" dirty="0" smtClean="0">
                <a:solidFill>
                  <a:schemeClr val="tx2"/>
                </a:solidFill>
              </a:rPr>
              <a:t>– official Beta Club events (Clean the Campus, Operation Christmas, Spaghetti Dinner, </a:t>
            </a:r>
            <a:r>
              <a:rPr lang="en-US" dirty="0" err="1" smtClean="0">
                <a:solidFill>
                  <a:schemeClr val="tx2"/>
                </a:solidFill>
              </a:rPr>
              <a:t>etc</a:t>
            </a:r>
            <a:r>
              <a:rPr lang="en-US" dirty="0" smtClean="0">
                <a:solidFill>
                  <a:schemeClr val="tx2"/>
                </a:solidFill>
              </a:rPr>
              <a:t>). We discuss these at monthly meetings.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Donation Hours </a:t>
            </a:r>
            <a:r>
              <a:rPr lang="en-US" dirty="0" smtClean="0">
                <a:solidFill>
                  <a:schemeClr val="tx2"/>
                </a:solidFill>
              </a:rPr>
              <a:t>– donations of goods to charitable causes - $7 worth of goods = 1 hour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(Examples include – BSMS food pantry, Operation Christmas, School Supplies to classroom)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</a:rPr>
              <a:t>Family Hours </a:t>
            </a:r>
            <a:r>
              <a:rPr lang="en-US" dirty="0" smtClean="0">
                <a:solidFill>
                  <a:schemeClr val="tx2"/>
                </a:solidFill>
              </a:rPr>
              <a:t>– helping family members (NOT including chores and NOT paid)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Church Hours </a:t>
            </a:r>
            <a:r>
              <a:rPr lang="en-US" dirty="0" smtClean="0">
                <a:solidFill>
                  <a:schemeClr val="tx2"/>
                </a:solidFill>
              </a:rPr>
              <a:t>– assisting with church functions (NOT paid)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Community Hours </a:t>
            </a:r>
            <a:r>
              <a:rPr lang="en-US" dirty="0" smtClean="0">
                <a:solidFill>
                  <a:schemeClr val="tx2"/>
                </a:solidFill>
              </a:rPr>
              <a:t>– any other community projects that do not fall into the other categories (food bank, soup kitchen, animal shelter, helping neighbors, </a:t>
            </a:r>
            <a:r>
              <a:rPr lang="en-US" dirty="0" err="1" smtClean="0">
                <a:solidFill>
                  <a:schemeClr val="tx2"/>
                </a:solidFill>
              </a:rPr>
              <a:t>etc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*note: if an activity is </a:t>
            </a:r>
            <a:r>
              <a:rPr lang="en-US" dirty="0" smtClean="0">
                <a:solidFill>
                  <a:schemeClr val="tx1"/>
                </a:solidFill>
              </a:rPr>
              <a:t>REQUIRED</a:t>
            </a:r>
            <a:r>
              <a:rPr lang="en-US" dirty="0" smtClean="0">
                <a:solidFill>
                  <a:schemeClr val="tx2"/>
                </a:solidFill>
              </a:rPr>
              <a:t> by another organization, it is not volunteer work.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36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7"/>
            <a:ext cx="9733512" cy="779688"/>
          </a:xfrm>
        </p:spPr>
        <p:txBody>
          <a:bodyPr/>
          <a:lstStyle/>
          <a:p>
            <a:r>
              <a:rPr lang="en-US" dirty="0" smtClean="0"/>
              <a:t>Service hour requirements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1694860"/>
            <a:ext cx="9733512" cy="452306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</a:rPr>
              <a:t>6 service hours per nine weeks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</a:rPr>
              <a:t>No more than 2 hours from donations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</a:rPr>
              <a:t>No more than 2 hours from family or church events (combined)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</a:rPr>
              <a:t>No limit to community hours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74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662123"/>
          </a:xfrm>
        </p:spPr>
        <p:txBody>
          <a:bodyPr>
            <a:noAutofit/>
          </a:bodyPr>
          <a:lstStyle/>
          <a:p>
            <a:r>
              <a:rPr lang="en-US" sz="5400" dirty="0" smtClean="0"/>
              <a:t>probation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1368290"/>
            <a:ext cx="9733512" cy="4758190"/>
          </a:xfrm>
        </p:spPr>
        <p:txBody>
          <a:bodyPr>
            <a:normAutofit fontScale="925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Members may be placed on probation for the following reasons: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Not attending monthly meetings or providing a written excuse for your absence.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Failing to turn in service hours. 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Failure to turn in correct hours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Loss of required GPA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Probation is a warning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you meet all expectations the following nine weeks, you be returned to full membership.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42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1517</TotalTime>
  <Words>541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Bookman Old Style</vt:lpstr>
      <vt:lpstr>Courier New</vt:lpstr>
      <vt:lpstr>Rockwell</vt:lpstr>
      <vt:lpstr>Wingdings</vt:lpstr>
      <vt:lpstr>Damask</vt:lpstr>
      <vt:lpstr>Junior beta Club Informational Meeting </vt:lpstr>
      <vt:lpstr>BSMS JuNior Beta Sponsors </vt:lpstr>
      <vt:lpstr>What is national Junior Beta Club?</vt:lpstr>
      <vt:lpstr>BSMS Junior Beta’s Vision</vt:lpstr>
      <vt:lpstr>Requirements to Be Inducted</vt:lpstr>
      <vt:lpstr>Membership responsibilities</vt:lpstr>
      <vt:lpstr>Types of service hours</vt:lpstr>
      <vt:lpstr>Service hour requirements </vt:lpstr>
      <vt:lpstr>probation</vt:lpstr>
      <vt:lpstr>removal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Junior beta Club Informational Meeting</dc:title>
  <dc:creator>CCSUSER</dc:creator>
  <cp:lastModifiedBy>CCSUSER</cp:lastModifiedBy>
  <cp:revision>12</cp:revision>
  <dcterms:created xsi:type="dcterms:W3CDTF">2020-03-08T21:46:54Z</dcterms:created>
  <dcterms:modified xsi:type="dcterms:W3CDTF">2020-05-14T18:07:07Z</dcterms:modified>
</cp:coreProperties>
</file>