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2" r:id="rId5"/>
    <p:sldId id="263" r:id="rId6"/>
    <p:sldId id="264" r:id="rId7"/>
    <p:sldId id="265" r:id="rId8"/>
    <p:sldId id="266" r:id="rId9"/>
    <p:sldId id="267" r:id="rId10"/>
    <p:sldId id="268" r:id="rId11"/>
    <p:sldId id="269" r:id="rId12"/>
    <p:sldId id="270"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7"/>
          </a:xfrm>
          <a:prstGeom prst="rect">
            <a:avLst/>
          </a:prstGeom>
        </p:spPr>
      </p:pic>
      <p:sp>
        <p:nvSpPr>
          <p:cNvPr id="2" name="Holder 2"/>
          <p:cNvSpPr>
            <a:spLocks noGrp="1"/>
          </p:cNvSpPr>
          <p:nvPr>
            <p:ph type="title"/>
          </p:nvPr>
        </p:nvSpPr>
        <p:spPr/>
        <p:txBody>
          <a:bodyPr lIns="0" tIns="0" rIns="0" bIns="0"/>
          <a:lstStyle>
            <a:lvl1pPr>
              <a:defRPr sz="3600" b="1"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7"/>
          </a:xfrm>
          <a:prstGeom prst="rect">
            <a:avLst/>
          </a:prstGeom>
        </p:spPr>
      </p:pic>
      <p:sp>
        <p:nvSpPr>
          <p:cNvPr id="2" name="Holder 2"/>
          <p:cNvSpPr>
            <a:spLocks noGrp="1"/>
          </p:cNvSpPr>
          <p:nvPr>
            <p:ph type="title"/>
          </p:nvPr>
        </p:nvSpPr>
        <p:spPr/>
        <p:txBody>
          <a:bodyPr lIns="0" tIns="0" rIns="0" bIns="0"/>
          <a:lstStyle>
            <a:lvl1pPr>
              <a:defRPr sz="3600" b="1"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90267" y="1985517"/>
            <a:ext cx="5363464" cy="574039"/>
          </a:xfrm>
          <a:prstGeom prst="rect">
            <a:avLst/>
          </a:prstGeom>
        </p:spPr>
        <p:txBody>
          <a:bodyPr wrap="square" lIns="0" tIns="0" rIns="0" bIns="0">
            <a:spAutoFit/>
          </a:bodyPr>
          <a:lstStyle>
            <a:lvl1pPr>
              <a:defRPr sz="3600" b="1"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432003" y="2612913"/>
            <a:ext cx="8279993" cy="30587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mailto:emily.rhodes@acboe.net" TargetMode="External"/><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www.prattvilleprimary.com/" TargetMode="External"/><Relationship Id="rId2" Type="http://schemas.openxmlformats.org/officeDocument/2006/relationships/image" Target="../media/image12.jp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www.prattvilleprimary.com/" TargetMode="External"/><Relationship Id="rId2" Type="http://schemas.openxmlformats.org/officeDocument/2006/relationships/image" Target="../media/image21.jp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035" y="4679442"/>
            <a:ext cx="5778500" cy="2220595"/>
          </a:xfrm>
          <a:prstGeom prst="rect">
            <a:avLst/>
          </a:prstGeom>
        </p:spPr>
        <p:txBody>
          <a:bodyPr vert="horz" wrap="square" lIns="0" tIns="12700" rIns="0" bIns="0" rtlCol="0">
            <a:spAutoFit/>
          </a:bodyPr>
          <a:lstStyle/>
          <a:p>
            <a:pPr marL="1458595" marR="1448435" algn="ctr">
              <a:lnSpc>
                <a:spcPct val="100000"/>
              </a:lnSpc>
              <a:spcBef>
                <a:spcPts val="100"/>
              </a:spcBef>
            </a:pPr>
            <a:r>
              <a:rPr b="0" spc="170" dirty="0">
                <a:solidFill>
                  <a:srgbClr val="FFFFFF"/>
                </a:solidFill>
                <a:latin typeface="Arial Unicode MS"/>
                <a:cs typeface="Arial Unicode MS"/>
              </a:rPr>
              <a:t>Mrs.</a:t>
            </a:r>
            <a:r>
              <a:rPr b="0" spc="175" dirty="0">
                <a:solidFill>
                  <a:srgbClr val="FFFFFF"/>
                </a:solidFill>
                <a:latin typeface="Arial Unicode MS"/>
                <a:cs typeface="Arial Unicode MS"/>
              </a:rPr>
              <a:t> </a:t>
            </a:r>
            <a:r>
              <a:rPr b="0" spc="50" dirty="0">
                <a:solidFill>
                  <a:srgbClr val="FFFFFF"/>
                </a:solidFill>
                <a:latin typeface="Arial Unicode MS"/>
                <a:cs typeface="Arial Unicode MS"/>
              </a:rPr>
              <a:t>Rhodes’ </a:t>
            </a:r>
            <a:r>
              <a:rPr b="0" spc="-985" dirty="0">
                <a:solidFill>
                  <a:srgbClr val="FFFFFF"/>
                </a:solidFill>
                <a:latin typeface="Arial Unicode MS"/>
                <a:cs typeface="Arial Unicode MS"/>
              </a:rPr>
              <a:t> </a:t>
            </a:r>
            <a:r>
              <a:rPr b="0" spc="280" dirty="0">
                <a:solidFill>
                  <a:srgbClr val="FFFFFF"/>
                </a:solidFill>
                <a:latin typeface="Arial Unicode MS"/>
                <a:cs typeface="Arial Unicode MS"/>
              </a:rPr>
              <a:t>First</a:t>
            </a:r>
            <a:r>
              <a:rPr b="0" spc="185" dirty="0">
                <a:solidFill>
                  <a:srgbClr val="FFFFFF"/>
                </a:solidFill>
                <a:latin typeface="Arial Unicode MS"/>
                <a:cs typeface="Arial Unicode MS"/>
              </a:rPr>
              <a:t> </a:t>
            </a:r>
            <a:r>
              <a:rPr b="0" spc="150" dirty="0">
                <a:solidFill>
                  <a:srgbClr val="FFFFFF"/>
                </a:solidFill>
                <a:latin typeface="Arial Unicode MS"/>
                <a:cs typeface="Arial Unicode MS"/>
              </a:rPr>
              <a:t>Grade</a:t>
            </a:r>
          </a:p>
          <a:p>
            <a:pPr marL="12065" marR="5080" algn="ctr">
              <a:lnSpc>
                <a:spcPct val="100000"/>
              </a:lnSpc>
            </a:pPr>
            <a:r>
              <a:rPr b="0" spc="290" dirty="0">
                <a:solidFill>
                  <a:srgbClr val="FFFFFF"/>
                </a:solidFill>
                <a:latin typeface="Arial Unicode MS"/>
                <a:cs typeface="Arial Unicode MS"/>
              </a:rPr>
              <a:t>Prattville</a:t>
            </a:r>
            <a:r>
              <a:rPr b="0" spc="160" dirty="0">
                <a:solidFill>
                  <a:srgbClr val="FFFFFF"/>
                </a:solidFill>
                <a:latin typeface="Arial Unicode MS"/>
                <a:cs typeface="Arial Unicode MS"/>
              </a:rPr>
              <a:t> </a:t>
            </a:r>
            <a:r>
              <a:rPr b="0" spc="320" dirty="0">
                <a:solidFill>
                  <a:srgbClr val="FFFFFF"/>
                </a:solidFill>
                <a:latin typeface="Arial Unicode MS"/>
                <a:cs typeface="Arial Unicode MS"/>
              </a:rPr>
              <a:t>Primary</a:t>
            </a:r>
            <a:r>
              <a:rPr b="0" spc="165" dirty="0">
                <a:solidFill>
                  <a:srgbClr val="FFFFFF"/>
                </a:solidFill>
                <a:latin typeface="Arial Unicode MS"/>
                <a:cs typeface="Arial Unicode MS"/>
              </a:rPr>
              <a:t> </a:t>
            </a:r>
            <a:r>
              <a:rPr b="0" spc="75" dirty="0">
                <a:solidFill>
                  <a:srgbClr val="FFFFFF"/>
                </a:solidFill>
                <a:latin typeface="Arial Unicode MS"/>
                <a:cs typeface="Arial Unicode MS"/>
              </a:rPr>
              <a:t>School </a:t>
            </a:r>
            <a:r>
              <a:rPr b="0" spc="-985" dirty="0">
                <a:solidFill>
                  <a:srgbClr val="FFFFFF"/>
                </a:solidFill>
                <a:latin typeface="Arial Unicode MS"/>
                <a:cs typeface="Arial Unicode MS"/>
              </a:rPr>
              <a:t> </a:t>
            </a:r>
            <a:r>
              <a:rPr b="0" spc="75" dirty="0" smtClean="0">
                <a:solidFill>
                  <a:srgbClr val="FFFFFF"/>
                </a:solidFill>
                <a:latin typeface="Arial Unicode MS"/>
                <a:cs typeface="Arial Unicode MS"/>
              </a:rPr>
              <a:t>202</a:t>
            </a:r>
            <a:r>
              <a:rPr lang="en-US" b="0" spc="75" dirty="0">
                <a:solidFill>
                  <a:srgbClr val="FFFFFF"/>
                </a:solidFill>
                <a:latin typeface="Arial Unicode MS"/>
                <a:cs typeface="Arial Unicode MS"/>
              </a:rPr>
              <a:t>1</a:t>
            </a:r>
            <a:r>
              <a:rPr b="0" spc="75" dirty="0" smtClean="0">
                <a:solidFill>
                  <a:srgbClr val="FFFFFF"/>
                </a:solidFill>
                <a:latin typeface="Arial Unicode MS"/>
                <a:cs typeface="Arial Unicode MS"/>
              </a:rPr>
              <a:t>-202</a:t>
            </a:r>
            <a:r>
              <a:rPr lang="en-US" b="0" spc="75" dirty="0" smtClean="0">
                <a:solidFill>
                  <a:srgbClr val="FFFFFF"/>
                </a:solidFill>
                <a:latin typeface="Arial Unicode MS"/>
                <a:cs typeface="Arial Unicode MS"/>
              </a:rPr>
              <a:t>2</a:t>
            </a:r>
            <a:endParaRPr b="0" spc="75" dirty="0">
              <a:solidFill>
                <a:srgbClr val="FFFFFF"/>
              </a:solidFill>
              <a:latin typeface="Arial Unicode MS"/>
              <a:cs typeface="Arial Unicode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86613" y="1988566"/>
            <a:ext cx="5840095" cy="3866515"/>
          </a:xfrm>
          <a:prstGeom prst="rect">
            <a:avLst/>
          </a:prstGeom>
        </p:spPr>
        <p:txBody>
          <a:bodyPr vert="horz" wrap="square" lIns="0" tIns="12065" rIns="0" bIns="0" rtlCol="0">
            <a:spAutoFit/>
          </a:bodyPr>
          <a:lstStyle/>
          <a:p>
            <a:pPr marL="12700">
              <a:lnSpc>
                <a:spcPct val="100000"/>
              </a:lnSpc>
              <a:spcBef>
                <a:spcPts val="95"/>
              </a:spcBef>
            </a:pPr>
            <a:r>
              <a:rPr sz="2800" b="1" spc="-425" dirty="0">
                <a:latin typeface="Century Gothic"/>
                <a:cs typeface="Century Gothic"/>
              </a:rPr>
              <a:t>G</a:t>
            </a:r>
            <a:r>
              <a:rPr sz="2800" b="1" spc="595" dirty="0">
                <a:latin typeface="Century Gothic"/>
                <a:cs typeface="Century Gothic"/>
              </a:rPr>
              <a:t>r</a:t>
            </a:r>
            <a:r>
              <a:rPr sz="2800" b="1" spc="-140" dirty="0">
                <a:latin typeface="Century Gothic"/>
                <a:cs typeface="Century Gothic"/>
              </a:rPr>
              <a:t>a</a:t>
            </a:r>
            <a:r>
              <a:rPr sz="2800" b="1" spc="-200" dirty="0">
                <a:latin typeface="Century Gothic"/>
                <a:cs typeface="Century Gothic"/>
              </a:rPr>
              <a:t>d</a:t>
            </a:r>
            <a:r>
              <a:rPr sz="2800" b="1" spc="-175" dirty="0">
                <a:latin typeface="Century Gothic"/>
                <a:cs typeface="Century Gothic"/>
              </a:rPr>
              <a:t>e</a:t>
            </a:r>
            <a:r>
              <a:rPr sz="2800" b="1" spc="285" dirty="0">
                <a:latin typeface="Century Gothic"/>
                <a:cs typeface="Century Gothic"/>
              </a:rPr>
              <a:t>s</a:t>
            </a:r>
            <a:r>
              <a:rPr sz="2800" b="1" spc="145" dirty="0">
                <a:latin typeface="Century Gothic"/>
                <a:cs typeface="Century Gothic"/>
              </a:rPr>
              <a:t> </a:t>
            </a:r>
            <a:r>
              <a:rPr sz="2800" b="1" spc="-1120" dirty="0">
                <a:latin typeface="Century Gothic"/>
                <a:cs typeface="Century Gothic"/>
              </a:rPr>
              <a:t>1</a:t>
            </a:r>
            <a:r>
              <a:rPr sz="2800" b="1" spc="190" dirty="0">
                <a:latin typeface="Century Gothic"/>
                <a:cs typeface="Century Gothic"/>
              </a:rPr>
              <a:t> </a:t>
            </a:r>
            <a:r>
              <a:rPr sz="2800" b="1" spc="330" dirty="0">
                <a:latin typeface="Century Gothic"/>
                <a:cs typeface="Century Gothic"/>
              </a:rPr>
              <a:t>-</a:t>
            </a:r>
            <a:r>
              <a:rPr sz="2800" b="1" spc="180" dirty="0">
                <a:latin typeface="Century Gothic"/>
                <a:cs typeface="Century Gothic"/>
              </a:rPr>
              <a:t> </a:t>
            </a:r>
            <a:r>
              <a:rPr sz="2800" b="1" spc="110" dirty="0">
                <a:latin typeface="Century Gothic"/>
                <a:cs typeface="Century Gothic"/>
              </a:rPr>
              <a:t>2</a:t>
            </a:r>
            <a:endParaRPr sz="2800">
              <a:latin typeface="Century Gothic"/>
              <a:cs typeface="Century Gothic"/>
            </a:endParaRPr>
          </a:p>
          <a:p>
            <a:pPr marL="12700" marR="5080">
              <a:lnSpc>
                <a:spcPct val="100000"/>
              </a:lnSpc>
            </a:pPr>
            <a:r>
              <a:rPr sz="2800" spc="85" dirty="0">
                <a:latin typeface="Arial Unicode MS"/>
                <a:cs typeface="Arial Unicode MS"/>
              </a:rPr>
              <a:t>Regular</a:t>
            </a:r>
            <a:r>
              <a:rPr sz="2800" spc="190" dirty="0">
                <a:latin typeface="Arial Unicode MS"/>
                <a:cs typeface="Arial Unicode MS"/>
              </a:rPr>
              <a:t> </a:t>
            </a:r>
            <a:r>
              <a:rPr sz="2800" spc="140" dirty="0">
                <a:latin typeface="Arial Unicode MS"/>
                <a:cs typeface="Arial Unicode MS"/>
              </a:rPr>
              <a:t>education</a:t>
            </a:r>
            <a:r>
              <a:rPr sz="2800" spc="204" dirty="0">
                <a:latin typeface="Arial Unicode MS"/>
                <a:cs typeface="Arial Unicode MS"/>
              </a:rPr>
              <a:t> </a:t>
            </a:r>
            <a:r>
              <a:rPr sz="2800" spc="260" dirty="0">
                <a:latin typeface="Arial Unicode MS"/>
                <a:cs typeface="Arial Unicode MS"/>
              </a:rPr>
              <a:t>students</a:t>
            </a:r>
            <a:r>
              <a:rPr sz="2800" spc="195" dirty="0">
                <a:latin typeface="Arial Unicode MS"/>
                <a:cs typeface="Arial Unicode MS"/>
              </a:rPr>
              <a:t> </a:t>
            </a:r>
            <a:r>
              <a:rPr sz="2800" spc="-110" dirty="0">
                <a:latin typeface="Arial Unicode MS"/>
                <a:cs typeface="Arial Unicode MS"/>
              </a:rPr>
              <a:t>in </a:t>
            </a:r>
            <a:r>
              <a:rPr sz="2800" spc="-105" dirty="0">
                <a:latin typeface="Arial Unicode MS"/>
                <a:cs typeface="Arial Unicode MS"/>
              </a:rPr>
              <a:t> </a:t>
            </a:r>
            <a:r>
              <a:rPr sz="2800" spc="155" dirty="0">
                <a:latin typeface="Arial Unicode MS"/>
                <a:cs typeface="Arial Unicode MS"/>
              </a:rPr>
              <a:t>grades</a:t>
            </a:r>
            <a:r>
              <a:rPr sz="2800" spc="215" dirty="0">
                <a:latin typeface="Arial Unicode MS"/>
                <a:cs typeface="Arial Unicode MS"/>
              </a:rPr>
              <a:t> </a:t>
            </a:r>
            <a:r>
              <a:rPr sz="2800" spc="65" dirty="0">
                <a:latin typeface="Arial Unicode MS"/>
                <a:cs typeface="Arial Unicode MS"/>
              </a:rPr>
              <a:t>one</a:t>
            </a:r>
            <a:r>
              <a:rPr sz="2800" spc="210" dirty="0">
                <a:latin typeface="Arial Unicode MS"/>
                <a:cs typeface="Arial Unicode MS"/>
              </a:rPr>
              <a:t> </a:t>
            </a:r>
            <a:r>
              <a:rPr sz="2800" spc="-315" dirty="0">
                <a:latin typeface="Arial Unicode MS"/>
                <a:cs typeface="Arial Unicode MS"/>
              </a:rPr>
              <a:t>(1)</a:t>
            </a:r>
            <a:r>
              <a:rPr sz="2800" spc="190" dirty="0">
                <a:latin typeface="Arial Unicode MS"/>
                <a:cs typeface="Arial Unicode MS"/>
              </a:rPr>
              <a:t> </a:t>
            </a:r>
            <a:r>
              <a:rPr sz="2800" spc="254" dirty="0">
                <a:latin typeface="Arial Unicode MS"/>
                <a:cs typeface="Arial Unicode MS"/>
              </a:rPr>
              <a:t>through</a:t>
            </a:r>
            <a:r>
              <a:rPr sz="2800" spc="195" dirty="0">
                <a:latin typeface="Arial Unicode MS"/>
                <a:cs typeface="Arial Unicode MS"/>
              </a:rPr>
              <a:t> </a:t>
            </a:r>
            <a:r>
              <a:rPr sz="2800" spc="360" dirty="0">
                <a:latin typeface="Arial Unicode MS"/>
                <a:cs typeface="Arial Unicode MS"/>
              </a:rPr>
              <a:t>two</a:t>
            </a:r>
            <a:r>
              <a:rPr sz="2800" spc="204" dirty="0">
                <a:latin typeface="Arial Unicode MS"/>
                <a:cs typeface="Arial Unicode MS"/>
              </a:rPr>
              <a:t> </a:t>
            </a:r>
            <a:r>
              <a:rPr sz="2800" spc="95" dirty="0">
                <a:latin typeface="Arial Unicode MS"/>
                <a:cs typeface="Arial Unicode MS"/>
              </a:rPr>
              <a:t>(2) </a:t>
            </a:r>
            <a:r>
              <a:rPr sz="2800" spc="100" dirty="0">
                <a:latin typeface="Arial Unicode MS"/>
                <a:cs typeface="Arial Unicode MS"/>
              </a:rPr>
              <a:t> </a:t>
            </a:r>
            <a:r>
              <a:rPr sz="2800" spc="-40" dirty="0">
                <a:latin typeface="Arial Unicode MS"/>
                <a:cs typeface="Arial Unicode MS"/>
              </a:rPr>
              <a:t>will</a:t>
            </a:r>
            <a:r>
              <a:rPr sz="2800" spc="-35" dirty="0">
                <a:latin typeface="Arial Unicode MS"/>
                <a:cs typeface="Arial Unicode MS"/>
              </a:rPr>
              <a:t> </a:t>
            </a:r>
            <a:r>
              <a:rPr sz="2800" spc="110" dirty="0">
                <a:latin typeface="Arial Unicode MS"/>
                <a:cs typeface="Arial Unicode MS"/>
              </a:rPr>
              <a:t>be </a:t>
            </a:r>
            <a:r>
              <a:rPr sz="2800" spc="140" dirty="0">
                <a:latin typeface="Arial Unicode MS"/>
                <a:cs typeface="Arial Unicode MS"/>
              </a:rPr>
              <a:t>retained </a:t>
            </a:r>
            <a:r>
              <a:rPr sz="2800" spc="320" dirty="0">
                <a:latin typeface="Arial Unicode MS"/>
                <a:cs typeface="Arial Unicode MS"/>
              </a:rPr>
              <a:t>if </a:t>
            </a:r>
            <a:r>
              <a:rPr sz="2800" spc="265" dirty="0">
                <a:latin typeface="Arial Unicode MS"/>
                <a:cs typeface="Arial Unicode MS"/>
              </a:rPr>
              <a:t>they </a:t>
            </a:r>
            <a:r>
              <a:rPr sz="2800" spc="130" dirty="0">
                <a:latin typeface="Arial Unicode MS"/>
                <a:cs typeface="Arial Unicode MS"/>
              </a:rPr>
              <a:t>do </a:t>
            </a:r>
            <a:r>
              <a:rPr sz="2800" spc="315" dirty="0">
                <a:latin typeface="Arial Unicode MS"/>
                <a:cs typeface="Arial Unicode MS"/>
              </a:rPr>
              <a:t>not </a:t>
            </a:r>
            <a:r>
              <a:rPr sz="2800" spc="320" dirty="0">
                <a:latin typeface="Arial Unicode MS"/>
                <a:cs typeface="Arial Unicode MS"/>
              </a:rPr>
              <a:t> </a:t>
            </a:r>
            <a:r>
              <a:rPr sz="2800" spc="120" dirty="0">
                <a:latin typeface="Arial Unicode MS"/>
                <a:cs typeface="Arial Unicode MS"/>
              </a:rPr>
              <a:t>pass</a:t>
            </a:r>
            <a:r>
              <a:rPr sz="2800" spc="190" dirty="0">
                <a:latin typeface="Arial Unicode MS"/>
                <a:cs typeface="Arial Unicode MS"/>
              </a:rPr>
              <a:t> </a:t>
            </a:r>
            <a:r>
              <a:rPr sz="2800" spc="300" dirty="0">
                <a:latin typeface="Arial Unicode MS"/>
                <a:cs typeface="Arial Unicode MS"/>
              </a:rPr>
              <a:t>both</a:t>
            </a:r>
            <a:r>
              <a:rPr sz="2800" spc="190" dirty="0">
                <a:latin typeface="Arial Unicode MS"/>
                <a:cs typeface="Arial Unicode MS"/>
              </a:rPr>
              <a:t> </a:t>
            </a:r>
            <a:r>
              <a:rPr sz="2800" spc="85" dirty="0">
                <a:latin typeface="Arial Unicode MS"/>
                <a:cs typeface="Arial Unicode MS"/>
              </a:rPr>
              <a:t>reading</a:t>
            </a:r>
            <a:r>
              <a:rPr sz="2800" spc="210" dirty="0">
                <a:latin typeface="Arial Unicode MS"/>
                <a:cs typeface="Arial Unicode MS"/>
              </a:rPr>
              <a:t> </a:t>
            </a:r>
            <a:r>
              <a:rPr sz="2800" spc="70" dirty="0">
                <a:latin typeface="Arial Unicode MS"/>
                <a:cs typeface="Arial Unicode MS"/>
              </a:rPr>
              <a:t>and </a:t>
            </a:r>
            <a:r>
              <a:rPr sz="2800" spc="75" dirty="0">
                <a:latin typeface="Arial Unicode MS"/>
                <a:cs typeface="Arial Unicode MS"/>
              </a:rPr>
              <a:t> </a:t>
            </a:r>
            <a:r>
              <a:rPr sz="2800" spc="265" dirty="0">
                <a:latin typeface="Arial Unicode MS"/>
                <a:cs typeface="Arial Unicode MS"/>
              </a:rPr>
              <a:t>mathematics </a:t>
            </a:r>
            <a:r>
              <a:rPr sz="2800" spc="-110" dirty="0">
                <a:latin typeface="Arial Unicode MS"/>
                <a:cs typeface="Arial Unicode MS"/>
              </a:rPr>
              <a:t>in</a:t>
            </a:r>
            <a:r>
              <a:rPr sz="2800" spc="-105" dirty="0">
                <a:latin typeface="Arial Unicode MS"/>
                <a:cs typeface="Arial Unicode MS"/>
              </a:rPr>
              <a:t> </a:t>
            </a:r>
            <a:r>
              <a:rPr sz="2800" spc="150" dirty="0">
                <a:latin typeface="Arial Unicode MS"/>
                <a:cs typeface="Arial Unicode MS"/>
              </a:rPr>
              <a:t>a </a:t>
            </a:r>
            <a:r>
              <a:rPr sz="2800" spc="-5" dirty="0">
                <a:latin typeface="Arial Unicode MS"/>
                <a:cs typeface="Arial Unicode MS"/>
              </a:rPr>
              <a:t>given </a:t>
            </a:r>
            <a:r>
              <a:rPr sz="2800" spc="100" dirty="0">
                <a:latin typeface="Arial Unicode MS"/>
                <a:cs typeface="Arial Unicode MS"/>
              </a:rPr>
              <a:t>school </a:t>
            </a:r>
            <a:r>
              <a:rPr sz="2800" spc="105" dirty="0">
                <a:latin typeface="Arial Unicode MS"/>
                <a:cs typeface="Arial Unicode MS"/>
              </a:rPr>
              <a:t> </a:t>
            </a:r>
            <a:r>
              <a:rPr sz="2800" spc="100" dirty="0">
                <a:latin typeface="Arial Unicode MS"/>
                <a:cs typeface="Arial Unicode MS"/>
              </a:rPr>
              <a:t>year.</a:t>
            </a:r>
            <a:r>
              <a:rPr sz="2800" spc="190" dirty="0">
                <a:latin typeface="Arial Unicode MS"/>
                <a:cs typeface="Arial Unicode MS"/>
              </a:rPr>
              <a:t> </a:t>
            </a:r>
            <a:r>
              <a:rPr sz="2800" spc="85" dirty="0">
                <a:latin typeface="Arial Unicode MS"/>
                <a:cs typeface="Arial Unicode MS"/>
              </a:rPr>
              <a:t>A</a:t>
            </a:r>
            <a:r>
              <a:rPr sz="2800" spc="170" dirty="0">
                <a:latin typeface="Arial Unicode MS"/>
                <a:cs typeface="Arial Unicode MS"/>
              </a:rPr>
              <a:t> </a:t>
            </a:r>
            <a:r>
              <a:rPr sz="2800" spc="204" dirty="0">
                <a:latin typeface="Arial Unicode MS"/>
                <a:cs typeface="Arial Unicode MS"/>
              </a:rPr>
              <a:t>yearly</a:t>
            </a:r>
            <a:r>
              <a:rPr sz="2800" spc="200" dirty="0">
                <a:latin typeface="Arial Unicode MS"/>
                <a:cs typeface="Arial Unicode MS"/>
              </a:rPr>
              <a:t> </a:t>
            </a:r>
            <a:r>
              <a:rPr sz="2800" spc="130" dirty="0">
                <a:latin typeface="Arial Unicode MS"/>
                <a:cs typeface="Arial Unicode MS"/>
              </a:rPr>
              <a:t>numerical</a:t>
            </a:r>
            <a:r>
              <a:rPr sz="2800" spc="210" dirty="0">
                <a:latin typeface="Arial Unicode MS"/>
                <a:cs typeface="Arial Unicode MS"/>
              </a:rPr>
              <a:t> </a:t>
            </a:r>
            <a:r>
              <a:rPr sz="2800" spc="130" dirty="0">
                <a:latin typeface="Arial Unicode MS"/>
                <a:cs typeface="Arial Unicode MS"/>
              </a:rPr>
              <a:t>average </a:t>
            </a:r>
            <a:r>
              <a:rPr sz="2800" spc="-760" dirty="0">
                <a:latin typeface="Arial Unicode MS"/>
                <a:cs typeface="Arial Unicode MS"/>
              </a:rPr>
              <a:t> </a:t>
            </a:r>
            <a:r>
              <a:rPr sz="2800" spc="505" dirty="0">
                <a:latin typeface="Arial Unicode MS"/>
                <a:cs typeface="Arial Unicode MS"/>
              </a:rPr>
              <a:t>of </a:t>
            </a:r>
            <a:r>
              <a:rPr sz="2800" spc="-75" dirty="0">
                <a:latin typeface="Arial Unicode MS"/>
                <a:cs typeface="Arial Unicode MS"/>
              </a:rPr>
              <a:t>60% </a:t>
            </a:r>
            <a:r>
              <a:rPr sz="2800" spc="360" dirty="0">
                <a:latin typeface="Arial Unicode MS"/>
                <a:cs typeface="Arial Unicode MS"/>
              </a:rPr>
              <a:t>or </a:t>
            </a:r>
            <a:r>
              <a:rPr sz="2800" spc="110" dirty="0">
                <a:latin typeface="Arial Unicode MS"/>
                <a:cs typeface="Arial Unicode MS"/>
              </a:rPr>
              <a:t>above </a:t>
            </a:r>
            <a:r>
              <a:rPr sz="2800" spc="250" dirty="0">
                <a:latin typeface="Arial Unicode MS"/>
                <a:cs typeface="Arial Unicode MS"/>
              </a:rPr>
              <a:t>constitutes </a:t>
            </a:r>
            <a:r>
              <a:rPr sz="2800" spc="145" dirty="0">
                <a:latin typeface="Arial Unicode MS"/>
                <a:cs typeface="Arial Unicode MS"/>
              </a:rPr>
              <a:t>a </a:t>
            </a:r>
            <a:r>
              <a:rPr sz="2800" spc="150" dirty="0">
                <a:latin typeface="Arial Unicode MS"/>
                <a:cs typeface="Arial Unicode MS"/>
              </a:rPr>
              <a:t> </a:t>
            </a:r>
            <a:r>
              <a:rPr sz="2800" spc="40" dirty="0">
                <a:latin typeface="Arial Unicode MS"/>
                <a:cs typeface="Arial Unicode MS"/>
              </a:rPr>
              <a:t>passing</a:t>
            </a:r>
            <a:r>
              <a:rPr sz="2800" spc="175" dirty="0">
                <a:latin typeface="Arial Unicode MS"/>
                <a:cs typeface="Arial Unicode MS"/>
              </a:rPr>
              <a:t> </a:t>
            </a:r>
            <a:r>
              <a:rPr sz="2800" spc="80" dirty="0">
                <a:latin typeface="Arial Unicode MS"/>
                <a:cs typeface="Arial Unicode MS"/>
              </a:rPr>
              <a:t>grade.</a:t>
            </a:r>
            <a:endParaRPr sz="2800">
              <a:latin typeface="Arial Unicode MS"/>
              <a:cs typeface="Arial Unicode MS"/>
            </a:endParaRPr>
          </a:p>
        </p:txBody>
      </p:sp>
      <p:grpSp>
        <p:nvGrpSpPr>
          <p:cNvPr id="4" name="object 4"/>
          <p:cNvGrpSpPr/>
          <p:nvPr/>
        </p:nvGrpSpPr>
        <p:grpSpPr>
          <a:xfrm>
            <a:off x="842772" y="0"/>
            <a:ext cx="7477125" cy="1845945"/>
            <a:chOff x="842772" y="0"/>
            <a:chExt cx="7477125" cy="1845945"/>
          </a:xfrm>
        </p:grpSpPr>
        <p:pic>
          <p:nvPicPr>
            <p:cNvPr id="5" name="object 5"/>
            <p:cNvPicPr/>
            <p:nvPr/>
          </p:nvPicPr>
          <p:blipFill>
            <a:blip r:embed="rId3" cstate="print"/>
            <a:stretch>
              <a:fillRect/>
            </a:stretch>
          </p:blipFill>
          <p:spPr>
            <a:xfrm>
              <a:off x="2211324" y="0"/>
              <a:ext cx="4895087" cy="1175003"/>
            </a:xfrm>
            <a:prstGeom prst="rect">
              <a:avLst/>
            </a:prstGeom>
          </p:spPr>
        </p:pic>
        <p:pic>
          <p:nvPicPr>
            <p:cNvPr id="6" name="object 6"/>
            <p:cNvPicPr/>
            <p:nvPr/>
          </p:nvPicPr>
          <p:blipFill>
            <a:blip r:embed="rId4" cstate="print"/>
            <a:stretch>
              <a:fillRect/>
            </a:stretch>
          </p:blipFill>
          <p:spPr>
            <a:xfrm>
              <a:off x="842772" y="614172"/>
              <a:ext cx="7476744" cy="1231391"/>
            </a:xfrm>
            <a:prstGeom prst="rect">
              <a:avLst/>
            </a:prstGeom>
          </p:spPr>
        </p:pic>
        <p:pic>
          <p:nvPicPr>
            <p:cNvPr id="7" name="object 7"/>
            <p:cNvPicPr/>
            <p:nvPr/>
          </p:nvPicPr>
          <p:blipFill>
            <a:blip r:embed="rId5" cstate="print"/>
            <a:stretch>
              <a:fillRect/>
            </a:stretch>
          </p:blipFill>
          <p:spPr>
            <a:xfrm>
              <a:off x="2550286" y="251206"/>
              <a:ext cx="4036694" cy="553847"/>
            </a:xfrm>
            <a:prstGeom prst="rect">
              <a:avLst/>
            </a:prstGeom>
          </p:spPr>
        </p:pic>
        <p:pic>
          <p:nvPicPr>
            <p:cNvPr id="8" name="object 8"/>
            <p:cNvPicPr/>
            <p:nvPr/>
          </p:nvPicPr>
          <p:blipFill>
            <a:blip r:embed="rId6" cstate="print"/>
            <a:stretch>
              <a:fillRect/>
            </a:stretch>
          </p:blipFill>
          <p:spPr>
            <a:xfrm>
              <a:off x="1225651" y="921766"/>
              <a:ext cx="6728358" cy="553846"/>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78739" y="1868550"/>
            <a:ext cx="4858385" cy="4903470"/>
          </a:xfrm>
          <a:prstGeom prst="rect">
            <a:avLst/>
          </a:prstGeom>
        </p:spPr>
        <p:txBody>
          <a:bodyPr vert="horz" wrap="square" lIns="0" tIns="12065" rIns="0" bIns="0" rtlCol="0">
            <a:spAutoFit/>
          </a:bodyPr>
          <a:lstStyle/>
          <a:p>
            <a:pPr marL="12700" marR="5080">
              <a:lnSpc>
                <a:spcPct val="100000"/>
              </a:lnSpc>
              <a:spcBef>
                <a:spcPts val="95"/>
              </a:spcBef>
              <a:tabLst>
                <a:tab pos="4738370" algn="l"/>
              </a:tabLst>
            </a:pPr>
            <a:r>
              <a:rPr sz="1600" spc="70" dirty="0">
                <a:latin typeface="Arial Unicode MS"/>
                <a:cs typeface="Arial Unicode MS"/>
              </a:rPr>
              <a:t>Communication</a:t>
            </a:r>
            <a:r>
              <a:rPr sz="1600" spc="145" dirty="0">
                <a:latin typeface="Arial Unicode MS"/>
                <a:cs typeface="Arial Unicode MS"/>
              </a:rPr>
              <a:t> </a:t>
            </a:r>
            <a:r>
              <a:rPr sz="1600" spc="85" dirty="0">
                <a:latin typeface="Arial Unicode MS"/>
                <a:cs typeface="Arial Unicode MS"/>
              </a:rPr>
              <a:t>between</a:t>
            </a:r>
            <a:r>
              <a:rPr sz="1600" spc="160" dirty="0">
                <a:latin typeface="Arial Unicode MS"/>
                <a:cs typeface="Arial Unicode MS"/>
              </a:rPr>
              <a:t> </a:t>
            </a:r>
            <a:r>
              <a:rPr sz="1600" spc="100" dirty="0">
                <a:latin typeface="Arial Unicode MS"/>
                <a:cs typeface="Arial Unicode MS"/>
              </a:rPr>
              <a:t>home</a:t>
            </a:r>
            <a:r>
              <a:rPr sz="1600" spc="120" dirty="0">
                <a:latin typeface="Arial Unicode MS"/>
                <a:cs typeface="Arial Unicode MS"/>
              </a:rPr>
              <a:t> </a:t>
            </a:r>
            <a:r>
              <a:rPr sz="1600" spc="35" dirty="0">
                <a:latin typeface="Arial Unicode MS"/>
                <a:cs typeface="Arial Unicode MS"/>
              </a:rPr>
              <a:t>and</a:t>
            </a:r>
            <a:r>
              <a:rPr sz="1600" spc="105" dirty="0">
                <a:latin typeface="Arial Unicode MS"/>
                <a:cs typeface="Arial Unicode MS"/>
              </a:rPr>
              <a:t> </a:t>
            </a:r>
            <a:r>
              <a:rPr sz="1600" spc="55" dirty="0">
                <a:latin typeface="Arial Unicode MS"/>
                <a:cs typeface="Arial Unicode MS"/>
              </a:rPr>
              <a:t>school</a:t>
            </a:r>
            <a:r>
              <a:rPr sz="1600" spc="160" dirty="0">
                <a:latin typeface="Arial Unicode MS"/>
                <a:cs typeface="Arial Unicode MS"/>
              </a:rPr>
              <a:t> </a:t>
            </a:r>
            <a:r>
              <a:rPr sz="1600" spc="-30" dirty="0">
                <a:latin typeface="Arial Unicode MS"/>
                <a:cs typeface="Arial Unicode MS"/>
              </a:rPr>
              <a:t>is </a:t>
            </a:r>
            <a:r>
              <a:rPr sz="1600" spc="-25" dirty="0">
                <a:latin typeface="Arial Unicode MS"/>
                <a:cs typeface="Arial Unicode MS"/>
              </a:rPr>
              <a:t> </a:t>
            </a:r>
            <a:r>
              <a:rPr sz="1600" spc="15" dirty="0">
                <a:latin typeface="Arial Unicode MS"/>
                <a:cs typeface="Arial Unicode MS"/>
              </a:rPr>
              <a:t>vi</a:t>
            </a:r>
            <a:r>
              <a:rPr sz="1600" spc="330" dirty="0">
                <a:latin typeface="Arial Unicode MS"/>
                <a:cs typeface="Arial Unicode MS"/>
              </a:rPr>
              <a:t>t</a:t>
            </a:r>
            <a:r>
              <a:rPr sz="1600" spc="20" dirty="0">
                <a:latin typeface="Arial Unicode MS"/>
                <a:cs typeface="Arial Unicode MS"/>
              </a:rPr>
              <a:t>a</a:t>
            </a:r>
            <a:r>
              <a:rPr sz="1600" spc="10" dirty="0">
                <a:latin typeface="Arial Unicode MS"/>
                <a:cs typeface="Arial Unicode MS"/>
              </a:rPr>
              <a:t>l</a:t>
            </a:r>
            <a:r>
              <a:rPr sz="1600" spc="140" dirty="0">
                <a:latin typeface="Arial Unicode MS"/>
                <a:cs typeface="Arial Unicode MS"/>
              </a:rPr>
              <a:t> </a:t>
            </a:r>
            <a:r>
              <a:rPr sz="1600" spc="365" dirty="0">
                <a:latin typeface="Arial Unicode MS"/>
                <a:cs typeface="Arial Unicode MS"/>
              </a:rPr>
              <a:t>t</a:t>
            </a:r>
            <a:r>
              <a:rPr sz="1600" spc="95" dirty="0">
                <a:latin typeface="Arial Unicode MS"/>
                <a:cs typeface="Arial Unicode MS"/>
              </a:rPr>
              <a:t>o</a:t>
            </a:r>
            <a:r>
              <a:rPr sz="1600" spc="110" dirty="0">
                <a:latin typeface="Arial Unicode MS"/>
                <a:cs typeface="Arial Unicode MS"/>
              </a:rPr>
              <a:t> </a:t>
            </a:r>
            <a:r>
              <a:rPr sz="1600" spc="165" dirty="0">
                <a:latin typeface="Arial Unicode MS"/>
                <a:cs typeface="Arial Unicode MS"/>
              </a:rPr>
              <a:t>y</a:t>
            </a:r>
            <a:r>
              <a:rPr sz="1600" spc="90" dirty="0">
                <a:latin typeface="Arial Unicode MS"/>
                <a:cs typeface="Arial Unicode MS"/>
              </a:rPr>
              <a:t>o</a:t>
            </a:r>
            <a:r>
              <a:rPr sz="1600" spc="240" dirty="0">
                <a:latin typeface="Arial Unicode MS"/>
                <a:cs typeface="Arial Unicode MS"/>
              </a:rPr>
              <a:t>u</a:t>
            </a:r>
            <a:r>
              <a:rPr sz="1600" spc="145" dirty="0">
                <a:latin typeface="Arial Unicode MS"/>
                <a:cs typeface="Arial Unicode MS"/>
              </a:rPr>
              <a:t>r</a:t>
            </a:r>
            <a:r>
              <a:rPr sz="1600" spc="120" dirty="0">
                <a:latin typeface="Arial Unicode MS"/>
                <a:cs typeface="Arial Unicode MS"/>
              </a:rPr>
              <a:t> </a:t>
            </a:r>
            <a:r>
              <a:rPr sz="1600" spc="65" dirty="0">
                <a:latin typeface="Arial Unicode MS"/>
                <a:cs typeface="Arial Unicode MS"/>
              </a:rPr>
              <a:t>ch</a:t>
            </a:r>
            <a:r>
              <a:rPr sz="1600" spc="-20" dirty="0">
                <a:latin typeface="Arial Unicode MS"/>
                <a:cs typeface="Arial Unicode MS"/>
              </a:rPr>
              <a:t>ild’s</a:t>
            </a:r>
            <a:r>
              <a:rPr sz="1600" spc="145" dirty="0">
                <a:latin typeface="Arial Unicode MS"/>
                <a:cs typeface="Arial Unicode MS"/>
              </a:rPr>
              <a:t> </a:t>
            </a:r>
            <a:r>
              <a:rPr sz="1600" spc="65" dirty="0">
                <a:latin typeface="Arial Unicode MS"/>
                <a:cs typeface="Arial Unicode MS"/>
              </a:rPr>
              <a:t>success</a:t>
            </a:r>
            <a:r>
              <a:rPr sz="1600" spc="145" dirty="0">
                <a:latin typeface="Arial Unicode MS"/>
                <a:cs typeface="Arial Unicode MS"/>
              </a:rPr>
              <a:t> </a:t>
            </a:r>
            <a:r>
              <a:rPr sz="1600" spc="-40" dirty="0">
                <a:latin typeface="Arial Unicode MS"/>
                <a:cs typeface="Arial Unicode MS"/>
              </a:rPr>
              <a:t>i</a:t>
            </a:r>
            <a:r>
              <a:rPr sz="1600" spc="-90" dirty="0">
                <a:latin typeface="Arial Unicode MS"/>
                <a:cs typeface="Arial Unicode MS"/>
              </a:rPr>
              <a:t>n</a:t>
            </a:r>
            <a:r>
              <a:rPr sz="1600" spc="105" dirty="0">
                <a:latin typeface="Arial Unicode MS"/>
                <a:cs typeface="Arial Unicode MS"/>
              </a:rPr>
              <a:t> </a:t>
            </a:r>
            <a:r>
              <a:rPr sz="1600" spc="165" dirty="0">
                <a:latin typeface="Arial Unicode MS"/>
                <a:cs typeface="Arial Unicode MS"/>
              </a:rPr>
              <a:t>t</a:t>
            </a:r>
            <a:r>
              <a:rPr sz="1600" spc="320" dirty="0">
                <a:latin typeface="Arial Unicode MS"/>
                <a:cs typeface="Arial Unicode MS"/>
              </a:rPr>
              <a:t>h</a:t>
            </a:r>
            <a:r>
              <a:rPr sz="1600" spc="25" dirty="0">
                <a:latin typeface="Arial Unicode MS"/>
                <a:cs typeface="Arial Unicode MS"/>
              </a:rPr>
              <a:t>e</a:t>
            </a:r>
            <a:r>
              <a:rPr sz="1600" spc="135" dirty="0">
                <a:latin typeface="Arial Unicode MS"/>
                <a:cs typeface="Arial Unicode MS"/>
              </a:rPr>
              <a:t> </a:t>
            </a:r>
            <a:r>
              <a:rPr sz="1600" spc="25" dirty="0">
                <a:latin typeface="Arial Unicode MS"/>
                <a:cs typeface="Arial Unicode MS"/>
              </a:rPr>
              <a:t>c</a:t>
            </a:r>
            <a:r>
              <a:rPr sz="1600" spc="15" dirty="0">
                <a:latin typeface="Arial Unicode MS"/>
                <a:cs typeface="Arial Unicode MS"/>
              </a:rPr>
              <a:t>l</a:t>
            </a:r>
            <a:r>
              <a:rPr sz="1600" spc="75" dirty="0">
                <a:latin typeface="Arial Unicode MS"/>
                <a:cs typeface="Arial Unicode MS"/>
              </a:rPr>
              <a:t>a</a:t>
            </a:r>
            <a:r>
              <a:rPr sz="1600" spc="60" dirty="0">
                <a:latin typeface="Arial Unicode MS"/>
                <a:cs typeface="Arial Unicode MS"/>
              </a:rPr>
              <a:t>s</a:t>
            </a:r>
            <a:r>
              <a:rPr sz="1600" spc="145" dirty="0">
                <a:latin typeface="Arial Unicode MS"/>
                <a:cs typeface="Arial Unicode MS"/>
              </a:rPr>
              <a:t>sr</a:t>
            </a:r>
            <a:r>
              <a:rPr sz="1600" spc="180" dirty="0">
                <a:latin typeface="Arial Unicode MS"/>
                <a:cs typeface="Arial Unicode MS"/>
              </a:rPr>
              <a:t>o</a:t>
            </a:r>
            <a:r>
              <a:rPr sz="1600" spc="90" dirty="0">
                <a:latin typeface="Arial Unicode MS"/>
                <a:cs typeface="Arial Unicode MS"/>
              </a:rPr>
              <a:t>o</a:t>
            </a:r>
            <a:r>
              <a:rPr sz="1600" spc="50" dirty="0">
                <a:latin typeface="Arial Unicode MS"/>
                <a:cs typeface="Arial Unicode MS"/>
              </a:rPr>
              <a:t>m</a:t>
            </a:r>
            <a:r>
              <a:rPr sz="1600" spc="15" dirty="0">
                <a:latin typeface="Arial Unicode MS"/>
                <a:cs typeface="Arial Unicode MS"/>
              </a:rPr>
              <a:t>.</a:t>
            </a:r>
            <a:r>
              <a:rPr sz="1600" dirty="0">
                <a:latin typeface="Arial Unicode MS"/>
                <a:cs typeface="Arial Unicode MS"/>
              </a:rPr>
              <a:t>	</a:t>
            </a:r>
            <a:r>
              <a:rPr sz="1600" spc="395" dirty="0">
                <a:latin typeface="Arial Unicode MS"/>
                <a:cs typeface="Arial Unicode MS"/>
              </a:rPr>
              <a:t>I  </a:t>
            </a:r>
            <a:r>
              <a:rPr sz="1600" spc="-25" dirty="0">
                <a:latin typeface="Arial Unicode MS"/>
                <a:cs typeface="Arial Unicode MS"/>
              </a:rPr>
              <a:t>will</a:t>
            </a:r>
            <a:r>
              <a:rPr sz="1600" spc="-20" dirty="0">
                <a:latin typeface="Arial Unicode MS"/>
                <a:cs typeface="Arial Unicode MS"/>
              </a:rPr>
              <a:t> </a:t>
            </a:r>
            <a:r>
              <a:rPr sz="1600" spc="60" dirty="0">
                <a:latin typeface="Arial Unicode MS"/>
                <a:cs typeface="Arial Unicode MS"/>
              </a:rPr>
              <a:t>be </a:t>
            </a:r>
            <a:r>
              <a:rPr sz="1600" spc="20" dirty="0">
                <a:latin typeface="Arial Unicode MS"/>
                <a:cs typeface="Arial Unicode MS"/>
              </a:rPr>
              <a:t>glad </a:t>
            </a:r>
            <a:r>
              <a:rPr sz="1600" spc="229" dirty="0">
                <a:latin typeface="Arial Unicode MS"/>
                <a:cs typeface="Arial Unicode MS"/>
              </a:rPr>
              <a:t>to </a:t>
            </a:r>
            <a:r>
              <a:rPr sz="1600" spc="165" dirty="0">
                <a:latin typeface="Arial Unicode MS"/>
                <a:cs typeface="Arial Unicode MS"/>
              </a:rPr>
              <a:t>meet </a:t>
            </a:r>
            <a:r>
              <a:rPr sz="1600" spc="114" dirty="0">
                <a:latin typeface="Arial Unicode MS"/>
                <a:cs typeface="Arial Unicode MS"/>
              </a:rPr>
              <a:t>virtually </a:t>
            </a:r>
            <a:r>
              <a:rPr sz="1600" spc="204" dirty="0">
                <a:latin typeface="Arial Unicode MS"/>
                <a:cs typeface="Arial Unicode MS"/>
              </a:rPr>
              <a:t>or </a:t>
            </a:r>
            <a:r>
              <a:rPr sz="1600" spc="40" dirty="0">
                <a:latin typeface="Arial Unicode MS"/>
                <a:cs typeface="Arial Unicode MS"/>
              </a:rPr>
              <a:t>have </a:t>
            </a:r>
            <a:r>
              <a:rPr sz="1600" spc="80" dirty="0">
                <a:latin typeface="Arial Unicode MS"/>
                <a:cs typeface="Arial Unicode MS"/>
              </a:rPr>
              <a:t>a </a:t>
            </a:r>
            <a:r>
              <a:rPr sz="1600" spc="40" dirty="0">
                <a:latin typeface="Arial Unicode MS"/>
                <a:cs typeface="Arial Unicode MS"/>
              </a:rPr>
              <a:t>phone </a:t>
            </a:r>
            <a:r>
              <a:rPr sz="1600" spc="45" dirty="0">
                <a:latin typeface="Arial Unicode MS"/>
                <a:cs typeface="Arial Unicode MS"/>
              </a:rPr>
              <a:t> </a:t>
            </a:r>
            <a:r>
              <a:rPr sz="1600" spc="100" dirty="0">
                <a:latin typeface="Arial Unicode MS"/>
                <a:cs typeface="Arial Unicode MS"/>
              </a:rPr>
              <a:t>conference</a:t>
            </a:r>
            <a:r>
              <a:rPr sz="1600" spc="130" dirty="0">
                <a:latin typeface="Arial Unicode MS"/>
                <a:cs typeface="Arial Unicode MS"/>
              </a:rPr>
              <a:t> </a:t>
            </a:r>
            <a:r>
              <a:rPr sz="1600" spc="125" dirty="0">
                <a:latin typeface="Arial Unicode MS"/>
                <a:cs typeface="Arial Unicode MS"/>
              </a:rPr>
              <a:t>with</a:t>
            </a:r>
            <a:r>
              <a:rPr sz="1600" spc="135" dirty="0">
                <a:latin typeface="Arial Unicode MS"/>
                <a:cs typeface="Arial Unicode MS"/>
              </a:rPr>
              <a:t> </a:t>
            </a:r>
            <a:r>
              <a:rPr sz="1600" spc="75" dirty="0">
                <a:latin typeface="Arial Unicode MS"/>
                <a:cs typeface="Arial Unicode MS"/>
              </a:rPr>
              <a:t>any</a:t>
            </a:r>
            <a:r>
              <a:rPr sz="1600" spc="110" dirty="0">
                <a:latin typeface="Arial Unicode MS"/>
                <a:cs typeface="Arial Unicode MS"/>
              </a:rPr>
              <a:t> </a:t>
            </a:r>
            <a:r>
              <a:rPr sz="1600" spc="150" dirty="0">
                <a:latin typeface="Arial Unicode MS"/>
                <a:cs typeface="Arial Unicode MS"/>
              </a:rPr>
              <a:t>parent</a:t>
            </a:r>
            <a:r>
              <a:rPr sz="1600" spc="125" dirty="0">
                <a:latin typeface="Arial Unicode MS"/>
                <a:cs typeface="Arial Unicode MS"/>
              </a:rPr>
              <a:t> </a:t>
            </a:r>
            <a:r>
              <a:rPr sz="1600" spc="229" dirty="0">
                <a:latin typeface="Arial Unicode MS"/>
                <a:cs typeface="Arial Unicode MS"/>
              </a:rPr>
              <a:t>to</a:t>
            </a:r>
            <a:r>
              <a:rPr sz="1600" spc="105" dirty="0">
                <a:latin typeface="Arial Unicode MS"/>
                <a:cs typeface="Arial Unicode MS"/>
              </a:rPr>
              <a:t> </a:t>
            </a:r>
            <a:r>
              <a:rPr sz="1600" spc="40" dirty="0">
                <a:latin typeface="Arial Unicode MS"/>
                <a:cs typeface="Arial Unicode MS"/>
              </a:rPr>
              <a:t>discuss</a:t>
            </a:r>
            <a:r>
              <a:rPr sz="1600" spc="155" dirty="0">
                <a:latin typeface="Arial Unicode MS"/>
                <a:cs typeface="Arial Unicode MS"/>
              </a:rPr>
              <a:t> </a:t>
            </a:r>
            <a:r>
              <a:rPr sz="1600" spc="160" dirty="0">
                <a:latin typeface="Arial Unicode MS"/>
                <a:cs typeface="Arial Unicode MS"/>
              </a:rPr>
              <a:t>your </a:t>
            </a:r>
            <a:r>
              <a:rPr sz="1600" spc="165" dirty="0">
                <a:latin typeface="Arial Unicode MS"/>
                <a:cs typeface="Arial Unicode MS"/>
              </a:rPr>
              <a:t> </a:t>
            </a:r>
            <a:r>
              <a:rPr sz="1600" spc="5" dirty="0">
                <a:latin typeface="Arial Unicode MS"/>
                <a:cs typeface="Arial Unicode MS"/>
              </a:rPr>
              <a:t>child’s</a:t>
            </a:r>
            <a:r>
              <a:rPr sz="1600" spc="10" dirty="0">
                <a:latin typeface="Arial Unicode MS"/>
                <a:cs typeface="Arial Unicode MS"/>
              </a:rPr>
              <a:t> </a:t>
            </a:r>
            <a:r>
              <a:rPr sz="1600" spc="80" dirty="0">
                <a:latin typeface="Arial Unicode MS"/>
                <a:cs typeface="Arial Unicode MS"/>
              </a:rPr>
              <a:t>progress. </a:t>
            </a:r>
            <a:r>
              <a:rPr sz="1600" spc="-35" dirty="0">
                <a:latin typeface="Arial Unicode MS"/>
                <a:cs typeface="Arial Unicode MS"/>
              </a:rPr>
              <a:t>You</a:t>
            </a:r>
            <a:r>
              <a:rPr sz="1600" spc="-30" dirty="0">
                <a:latin typeface="Arial Unicode MS"/>
                <a:cs typeface="Arial Unicode MS"/>
              </a:rPr>
              <a:t> </a:t>
            </a:r>
            <a:r>
              <a:rPr sz="1600" spc="140" dirty="0">
                <a:latin typeface="Arial Unicode MS"/>
                <a:cs typeface="Arial Unicode MS"/>
              </a:rPr>
              <a:t>may </a:t>
            </a:r>
            <a:r>
              <a:rPr sz="1600" spc="45" dirty="0">
                <a:latin typeface="Arial Unicode MS"/>
                <a:cs typeface="Arial Unicode MS"/>
              </a:rPr>
              <a:t>also </a:t>
            </a:r>
            <a:r>
              <a:rPr sz="1600" spc="30" dirty="0">
                <a:latin typeface="Arial Unicode MS"/>
                <a:cs typeface="Arial Unicode MS"/>
              </a:rPr>
              <a:t>email </a:t>
            </a:r>
            <a:r>
              <a:rPr sz="1600" spc="135" dirty="0">
                <a:latin typeface="Arial Unicode MS"/>
                <a:cs typeface="Arial Unicode MS"/>
              </a:rPr>
              <a:t>me </a:t>
            </a:r>
            <a:r>
              <a:rPr sz="1600" spc="260" dirty="0">
                <a:latin typeface="Arial Unicode MS"/>
                <a:cs typeface="Arial Unicode MS"/>
              </a:rPr>
              <a:t>at </a:t>
            </a:r>
            <a:r>
              <a:rPr sz="1600" spc="265" dirty="0">
                <a:latin typeface="Arial Unicode MS"/>
                <a:cs typeface="Arial Unicode MS"/>
              </a:rPr>
              <a:t> </a:t>
            </a:r>
            <a:r>
              <a:rPr sz="1600" u="sng" spc="45" dirty="0">
                <a:solidFill>
                  <a:srgbClr val="0462C1"/>
                </a:solidFill>
                <a:uFill>
                  <a:solidFill>
                    <a:srgbClr val="0462C1"/>
                  </a:solidFill>
                </a:uFill>
                <a:latin typeface="Arial Unicode MS"/>
                <a:cs typeface="Arial Unicode MS"/>
                <a:hlinkClick r:id="rId3"/>
              </a:rPr>
              <a:t>emily.rhodes@acboe.net</a:t>
            </a:r>
            <a:r>
              <a:rPr sz="1600" spc="170" dirty="0">
                <a:solidFill>
                  <a:srgbClr val="0462C1"/>
                </a:solidFill>
                <a:latin typeface="Arial Unicode MS"/>
                <a:cs typeface="Arial Unicode MS"/>
                <a:hlinkClick r:id="rId3"/>
              </a:rPr>
              <a:t> </a:t>
            </a:r>
            <a:r>
              <a:rPr sz="1600" spc="204" dirty="0">
                <a:latin typeface="Arial Unicode MS"/>
                <a:cs typeface="Arial Unicode MS"/>
              </a:rPr>
              <a:t>or</a:t>
            </a:r>
            <a:r>
              <a:rPr sz="1600" spc="110" dirty="0">
                <a:latin typeface="Arial Unicode MS"/>
                <a:cs typeface="Arial Unicode MS"/>
              </a:rPr>
              <a:t> </a:t>
            </a:r>
            <a:r>
              <a:rPr sz="1600" spc="15" dirty="0">
                <a:latin typeface="Arial Unicode MS"/>
                <a:cs typeface="Arial Unicode MS"/>
              </a:rPr>
              <a:t>call</a:t>
            </a:r>
            <a:r>
              <a:rPr sz="1600" spc="125" dirty="0">
                <a:latin typeface="Arial Unicode MS"/>
                <a:cs typeface="Arial Unicode MS"/>
              </a:rPr>
              <a:t> </a:t>
            </a:r>
            <a:r>
              <a:rPr sz="1600" spc="170" dirty="0">
                <a:latin typeface="Arial Unicode MS"/>
                <a:cs typeface="Arial Unicode MS"/>
              </a:rPr>
              <a:t>the</a:t>
            </a:r>
            <a:r>
              <a:rPr sz="1600" spc="140" dirty="0">
                <a:latin typeface="Arial Unicode MS"/>
                <a:cs typeface="Arial Unicode MS"/>
              </a:rPr>
              <a:t> </a:t>
            </a:r>
            <a:r>
              <a:rPr sz="1600" spc="55" dirty="0">
                <a:latin typeface="Arial Unicode MS"/>
                <a:cs typeface="Arial Unicode MS"/>
              </a:rPr>
              <a:t>school</a:t>
            </a:r>
            <a:r>
              <a:rPr sz="1600" spc="165" dirty="0">
                <a:latin typeface="Arial Unicode MS"/>
                <a:cs typeface="Arial Unicode MS"/>
              </a:rPr>
              <a:t> </a:t>
            </a:r>
            <a:r>
              <a:rPr sz="1600" spc="260" dirty="0">
                <a:latin typeface="Arial Unicode MS"/>
                <a:cs typeface="Arial Unicode MS"/>
              </a:rPr>
              <a:t>at </a:t>
            </a:r>
            <a:r>
              <a:rPr sz="1600" spc="265" dirty="0">
                <a:latin typeface="Arial Unicode MS"/>
                <a:cs typeface="Arial Unicode MS"/>
              </a:rPr>
              <a:t> </a:t>
            </a:r>
            <a:r>
              <a:rPr sz="1600" spc="5" dirty="0">
                <a:latin typeface="Arial Unicode MS"/>
                <a:cs typeface="Arial Unicode MS"/>
              </a:rPr>
              <a:t>365-6277.</a:t>
            </a:r>
            <a:endParaRPr sz="1600">
              <a:latin typeface="Arial Unicode MS"/>
              <a:cs typeface="Arial Unicode MS"/>
            </a:endParaRPr>
          </a:p>
          <a:p>
            <a:pPr>
              <a:lnSpc>
                <a:spcPct val="100000"/>
              </a:lnSpc>
              <a:spcBef>
                <a:spcPts val="10"/>
              </a:spcBef>
            </a:pPr>
            <a:endParaRPr sz="1100">
              <a:latin typeface="Arial Unicode MS"/>
              <a:cs typeface="Arial Unicode MS"/>
            </a:endParaRPr>
          </a:p>
          <a:p>
            <a:pPr marL="12700" marR="126364">
              <a:lnSpc>
                <a:spcPct val="100000"/>
              </a:lnSpc>
            </a:pPr>
            <a:r>
              <a:rPr sz="1600" spc="50" dirty="0">
                <a:latin typeface="Arial Unicode MS"/>
                <a:cs typeface="Arial Unicode MS"/>
              </a:rPr>
              <a:t>Your </a:t>
            </a:r>
            <a:r>
              <a:rPr sz="1600" dirty="0">
                <a:latin typeface="Arial Unicode MS"/>
                <a:cs typeface="Arial Unicode MS"/>
              </a:rPr>
              <a:t>child </a:t>
            </a:r>
            <a:r>
              <a:rPr sz="1600" spc="-25" dirty="0">
                <a:latin typeface="Arial Unicode MS"/>
                <a:cs typeface="Arial Unicode MS"/>
              </a:rPr>
              <a:t>will</a:t>
            </a:r>
            <a:r>
              <a:rPr sz="1600" spc="-20" dirty="0">
                <a:latin typeface="Arial Unicode MS"/>
                <a:cs typeface="Arial Unicode MS"/>
              </a:rPr>
              <a:t> </a:t>
            </a:r>
            <a:r>
              <a:rPr sz="1600" spc="40" dirty="0">
                <a:latin typeface="Arial Unicode MS"/>
                <a:cs typeface="Arial Unicode MS"/>
              </a:rPr>
              <a:t>have </a:t>
            </a:r>
            <a:r>
              <a:rPr sz="1600" spc="80" dirty="0">
                <a:latin typeface="Arial Unicode MS"/>
                <a:cs typeface="Arial Unicode MS"/>
              </a:rPr>
              <a:t>a </a:t>
            </a:r>
            <a:r>
              <a:rPr sz="1600" spc="30" dirty="0">
                <a:latin typeface="Arial Unicode MS"/>
                <a:cs typeface="Arial Unicode MS"/>
              </a:rPr>
              <a:t>Binder </a:t>
            </a:r>
            <a:r>
              <a:rPr sz="1600" spc="250" dirty="0">
                <a:latin typeface="Arial Unicode MS"/>
                <a:cs typeface="Arial Unicode MS"/>
              </a:rPr>
              <a:t>that </a:t>
            </a:r>
            <a:r>
              <a:rPr sz="1600" spc="-25" dirty="0">
                <a:latin typeface="Arial Unicode MS"/>
                <a:cs typeface="Arial Unicode MS"/>
              </a:rPr>
              <a:t>will</a:t>
            </a:r>
            <a:r>
              <a:rPr sz="1600" spc="-20" dirty="0">
                <a:latin typeface="Arial Unicode MS"/>
                <a:cs typeface="Arial Unicode MS"/>
              </a:rPr>
              <a:t> </a:t>
            </a:r>
            <a:r>
              <a:rPr sz="1600" spc="45" dirty="0">
                <a:latin typeface="Arial Unicode MS"/>
                <a:cs typeface="Arial Unicode MS"/>
              </a:rPr>
              <a:t>go </a:t>
            </a:r>
            <a:r>
              <a:rPr sz="1600" spc="100" dirty="0">
                <a:latin typeface="Arial Unicode MS"/>
                <a:cs typeface="Arial Unicode MS"/>
              </a:rPr>
              <a:t>home </a:t>
            </a:r>
            <a:r>
              <a:rPr sz="1600" spc="105" dirty="0">
                <a:latin typeface="Arial Unicode MS"/>
                <a:cs typeface="Arial Unicode MS"/>
              </a:rPr>
              <a:t> </a:t>
            </a:r>
            <a:r>
              <a:rPr sz="1600" spc="-10" dirty="0">
                <a:latin typeface="Arial Unicode MS"/>
                <a:cs typeface="Arial Unicode MS"/>
              </a:rPr>
              <a:t>daily.</a:t>
            </a:r>
            <a:r>
              <a:rPr sz="1600" spc="-5" dirty="0">
                <a:latin typeface="Arial Unicode MS"/>
                <a:cs typeface="Arial Unicode MS"/>
              </a:rPr>
              <a:t> </a:t>
            </a:r>
            <a:r>
              <a:rPr sz="1600" spc="-20" dirty="0">
                <a:latin typeface="Arial Unicode MS"/>
                <a:cs typeface="Arial Unicode MS"/>
              </a:rPr>
              <a:t>All</a:t>
            </a:r>
            <a:r>
              <a:rPr sz="1600" spc="-15" dirty="0">
                <a:latin typeface="Arial Unicode MS"/>
                <a:cs typeface="Arial Unicode MS"/>
              </a:rPr>
              <a:t> </a:t>
            </a:r>
            <a:r>
              <a:rPr sz="1600" spc="65" dirty="0">
                <a:latin typeface="Arial Unicode MS"/>
                <a:cs typeface="Arial Unicode MS"/>
              </a:rPr>
              <a:t>notes, </a:t>
            </a:r>
            <a:r>
              <a:rPr sz="1600" spc="90" dirty="0">
                <a:latin typeface="Arial Unicode MS"/>
                <a:cs typeface="Arial Unicode MS"/>
              </a:rPr>
              <a:t>homework, </a:t>
            </a:r>
            <a:r>
              <a:rPr sz="1600" spc="40" dirty="0">
                <a:latin typeface="Arial Unicode MS"/>
                <a:cs typeface="Arial Unicode MS"/>
              </a:rPr>
              <a:t>Tuesday </a:t>
            </a:r>
            <a:r>
              <a:rPr sz="1600" spc="45" dirty="0">
                <a:latin typeface="Arial Unicode MS"/>
                <a:cs typeface="Arial Unicode MS"/>
              </a:rPr>
              <a:t>Folder </a:t>
            </a:r>
            <a:r>
              <a:rPr sz="1600" spc="-20" dirty="0">
                <a:latin typeface="Arial Unicode MS"/>
                <a:cs typeface="Arial Unicode MS"/>
              </a:rPr>
              <a:t>&amp; </a:t>
            </a:r>
            <a:r>
              <a:rPr sz="1600" spc="-15" dirty="0">
                <a:latin typeface="Arial Unicode MS"/>
                <a:cs typeface="Arial Unicode MS"/>
              </a:rPr>
              <a:t> </a:t>
            </a:r>
            <a:r>
              <a:rPr sz="1600" spc="55" dirty="0">
                <a:latin typeface="Arial Unicode MS"/>
                <a:cs typeface="Arial Unicode MS"/>
              </a:rPr>
              <a:t>Behavior</a:t>
            </a:r>
            <a:r>
              <a:rPr sz="1600" spc="135" dirty="0">
                <a:latin typeface="Arial Unicode MS"/>
                <a:cs typeface="Arial Unicode MS"/>
              </a:rPr>
              <a:t> </a:t>
            </a:r>
            <a:r>
              <a:rPr sz="1600" spc="35" dirty="0">
                <a:latin typeface="Arial Unicode MS"/>
                <a:cs typeface="Arial Unicode MS"/>
              </a:rPr>
              <a:t>Calendar</a:t>
            </a:r>
            <a:r>
              <a:rPr sz="1600" spc="130" dirty="0">
                <a:latin typeface="Arial Unicode MS"/>
                <a:cs typeface="Arial Unicode MS"/>
              </a:rPr>
              <a:t> </a:t>
            </a:r>
            <a:r>
              <a:rPr sz="1600" spc="-25" dirty="0">
                <a:latin typeface="Arial Unicode MS"/>
                <a:cs typeface="Arial Unicode MS"/>
              </a:rPr>
              <a:t>will</a:t>
            </a:r>
            <a:r>
              <a:rPr sz="1600" spc="140" dirty="0">
                <a:latin typeface="Arial Unicode MS"/>
                <a:cs typeface="Arial Unicode MS"/>
              </a:rPr>
              <a:t> </a:t>
            </a:r>
            <a:r>
              <a:rPr sz="1600" spc="60" dirty="0">
                <a:latin typeface="Arial Unicode MS"/>
                <a:cs typeface="Arial Unicode MS"/>
              </a:rPr>
              <a:t>be</a:t>
            </a:r>
            <a:r>
              <a:rPr sz="1600" spc="110" dirty="0">
                <a:latin typeface="Arial Unicode MS"/>
                <a:cs typeface="Arial Unicode MS"/>
              </a:rPr>
              <a:t> </a:t>
            </a:r>
            <a:r>
              <a:rPr sz="1600" spc="-10" dirty="0">
                <a:latin typeface="Arial Unicode MS"/>
                <a:cs typeface="Arial Unicode MS"/>
              </a:rPr>
              <a:t>included.</a:t>
            </a:r>
            <a:r>
              <a:rPr sz="1600" spc="150" dirty="0">
                <a:latin typeface="Arial Unicode MS"/>
                <a:cs typeface="Arial Unicode MS"/>
              </a:rPr>
              <a:t> </a:t>
            </a:r>
            <a:r>
              <a:rPr sz="1600" spc="15" dirty="0">
                <a:latin typeface="Arial Unicode MS"/>
                <a:cs typeface="Arial Unicode MS"/>
              </a:rPr>
              <a:t>Please</a:t>
            </a:r>
            <a:r>
              <a:rPr sz="1600" spc="145" dirty="0">
                <a:latin typeface="Arial Unicode MS"/>
                <a:cs typeface="Arial Unicode MS"/>
              </a:rPr>
              <a:t> </a:t>
            </a:r>
            <a:r>
              <a:rPr sz="1600" spc="75" dirty="0">
                <a:latin typeface="Arial Unicode MS"/>
                <a:cs typeface="Arial Unicode MS"/>
              </a:rPr>
              <a:t>check </a:t>
            </a:r>
            <a:r>
              <a:rPr sz="1600" spc="-430" dirty="0">
                <a:latin typeface="Arial Unicode MS"/>
                <a:cs typeface="Arial Unicode MS"/>
              </a:rPr>
              <a:t> </a:t>
            </a:r>
            <a:r>
              <a:rPr sz="1600" spc="170" dirty="0">
                <a:latin typeface="Arial Unicode MS"/>
                <a:cs typeface="Arial Unicode MS"/>
              </a:rPr>
              <a:t>the</a:t>
            </a:r>
            <a:r>
              <a:rPr sz="1600" spc="130" dirty="0">
                <a:latin typeface="Arial Unicode MS"/>
                <a:cs typeface="Arial Unicode MS"/>
              </a:rPr>
              <a:t> </a:t>
            </a:r>
            <a:r>
              <a:rPr sz="1600" spc="55" dirty="0">
                <a:latin typeface="Arial Unicode MS"/>
                <a:cs typeface="Arial Unicode MS"/>
              </a:rPr>
              <a:t>binder</a:t>
            </a:r>
            <a:r>
              <a:rPr sz="1600" spc="140" dirty="0">
                <a:latin typeface="Arial Unicode MS"/>
                <a:cs typeface="Arial Unicode MS"/>
              </a:rPr>
              <a:t> </a:t>
            </a:r>
            <a:r>
              <a:rPr sz="1600" spc="60" dirty="0">
                <a:latin typeface="Arial Unicode MS"/>
                <a:cs typeface="Arial Unicode MS"/>
              </a:rPr>
              <a:t>nightly</a:t>
            </a:r>
            <a:r>
              <a:rPr sz="1600" spc="140" dirty="0">
                <a:latin typeface="Arial Unicode MS"/>
                <a:cs typeface="Arial Unicode MS"/>
              </a:rPr>
              <a:t> </a:t>
            </a:r>
            <a:r>
              <a:rPr sz="1600" spc="35" dirty="0">
                <a:latin typeface="Arial Unicode MS"/>
                <a:cs typeface="Arial Unicode MS"/>
              </a:rPr>
              <a:t>and</a:t>
            </a:r>
            <a:r>
              <a:rPr sz="1600" spc="110" dirty="0">
                <a:latin typeface="Arial Unicode MS"/>
                <a:cs typeface="Arial Unicode MS"/>
              </a:rPr>
              <a:t> </a:t>
            </a:r>
            <a:r>
              <a:rPr sz="1600" spc="185" dirty="0">
                <a:latin typeface="Arial Unicode MS"/>
                <a:cs typeface="Arial Unicode MS"/>
              </a:rPr>
              <a:t>return</a:t>
            </a:r>
            <a:r>
              <a:rPr sz="1600" spc="135" dirty="0">
                <a:latin typeface="Arial Unicode MS"/>
                <a:cs typeface="Arial Unicode MS"/>
              </a:rPr>
              <a:t> </a:t>
            </a:r>
            <a:r>
              <a:rPr sz="1600" spc="229" dirty="0">
                <a:latin typeface="Arial Unicode MS"/>
                <a:cs typeface="Arial Unicode MS"/>
              </a:rPr>
              <a:t>to</a:t>
            </a:r>
            <a:r>
              <a:rPr sz="1600" spc="95" dirty="0">
                <a:latin typeface="Arial Unicode MS"/>
                <a:cs typeface="Arial Unicode MS"/>
              </a:rPr>
              <a:t> </a:t>
            </a:r>
            <a:r>
              <a:rPr sz="1600" spc="55" dirty="0">
                <a:latin typeface="Arial Unicode MS"/>
                <a:cs typeface="Arial Unicode MS"/>
              </a:rPr>
              <a:t>school</a:t>
            </a:r>
            <a:r>
              <a:rPr sz="1600" spc="165" dirty="0">
                <a:latin typeface="Arial Unicode MS"/>
                <a:cs typeface="Arial Unicode MS"/>
              </a:rPr>
              <a:t> </a:t>
            </a:r>
            <a:r>
              <a:rPr sz="1600" spc="55" dirty="0">
                <a:latin typeface="Arial Unicode MS"/>
                <a:cs typeface="Arial Unicode MS"/>
              </a:rPr>
              <a:t>each </a:t>
            </a:r>
            <a:r>
              <a:rPr sz="1600" spc="60" dirty="0">
                <a:latin typeface="Arial Unicode MS"/>
                <a:cs typeface="Arial Unicode MS"/>
              </a:rPr>
              <a:t> </a:t>
            </a:r>
            <a:r>
              <a:rPr sz="1600" spc="10" dirty="0">
                <a:latin typeface="Arial Unicode MS"/>
                <a:cs typeface="Arial Unicode MS"/>
              </a:rPr>
              <a:t>day.</a:t>
            </a:r>
            <a:endParaRPr sz="1600">
              <a:latin typeface="Arial Unicode MS"/>
              <a:cs typeface="Arial Unicode MS"/>
            </a:endParaRPr>
          </a:p>
          <a:p>
            <a:pPr>
              <a:lnSpc>
                <a:spcPct val="100000"/>
              </a:lnSpc>
              <a:spcBef>
                <a:spcPts val="5"/>
              </a:spcBef>
            </a:pPr>
            <a:endParaRPr sz="1100">
              <a:latin typeface="Arial Unicode MS"/>
              <a:cs typeface="Arial Unicode MS"/>
            </a:endParaRPr>
          </a:p>
          <a:p>
            <a:pPr marL="12700" marR="133985">
              <a:lnSpc>
                <a:spcPct val="100000"/>
              </a:lnSpc>
            </a:pPr>
            <a:r>
              <a:rPr sz="1600" spc="125" dirty="0">
                <a:latin typeface="Arial Unicode MS"/>
                <a:cs typeface="Arial Unicode MS"/>
              </a:rPr>
              <a:t>My </a:t>
            </a:r>
            <a:r>
              <a:rPr sz="1600" spc="65" dirty="0">
                <a:latin typeface="Arial Unicode MS"/>
                <a:cs typeface="Arial Unicode MS"/>
              </a:rPr>
              <a:t>web </a:t>
            </a:r>
            <a:r>
              <a:rPr sz="1600" spc="40" dirty="0">
                <a:latin typeface="Arial Unicode MS"/>
                <a:cs typeface="Arial Unicode MS"/>
              </a:rPr>
              <a:t>page on </a:t>
            </a:r>
            <a:r>
              <a:rPr sz="1600" spc="160" dirty="0">
                <a:latin typeface="Arial Unicode MS"/>
                <a:cs typeface="Arial Unicode MS"/>
              </a:rPr>
              <a:t>our </a:t>
            </a:r>
            <a:r>
              <a:rPr sz="1600" spc="-50" dirty="0">
                <a:latin typeface="Arial Unicode MS"/>
                <a:cs typeface="Arial Unicode MS"/>
              </a:rPr>
              <a:t>PPS</a:t>
            </a:r>
            <a:r>
              <a:rPr sz="1600" spc="-45" dirty="0">
                <a:latin typeface="Arial Unicode MS"/>
                <a:cs typeface="Arial Unicode MS"/>
              </a:rPr>
              <a:t> </a:t>
            </a:r>
            <a:r>
              <a:rPr sz="1600" spc="75" dirty="0">
                <a:latin typeface="Arial Unicode MS"/>
                <a:cs typeface="Arial Unicode MS"/>
              </a:rPr>
              <a:t>website </a:t>
            </a:r>
            <a:r>
              <a:rPr sz="1600" spc="-25" dirty="0">
                <a:latin typeface="Arial Unicode MS"/>
                <a:cs typeface="Arial Unicode MS"/>
              </a:rPr>
              <a:t>will</a:t>
            </a:r>
            <a:r>
              <a:rPr sz="1600" spc="-20" dirty="0">
                <a:latin typeface="Arial Unicode MS"/>
                <a:cs typeface="Arial Unicode MS"/>
              </a:rPr>
              <a:t> </a:t>
            </a:r>
            <a:r>
              <a:rPr sz="1600" spc="60" dirty="0">
                <a:latin typeface="Arial Unicode MS"/>
                <a:cs typeface="Arial Unicode MS"/>
              </a:rPr>
              <a:t>be </a:t>
            </a:r>
            <a:r>
              <a:rPr sz="1600" spc="65" dirty="0">
                <a:latin typeface="Arial Unicode MS"/>
                <a:cs typeface="Arial Unicode MS"/>
              </a:rPr>
              <a:t> </a:t>
            </a:r>
            <a:r>
              <a:rPr sz="1600" spc="100" dirty="0">
                <a:latin typeface="Arial Unicode MS"/>
                <a:cs typeface="Arial Unicode MS"/>
              </a:rPr>
              <a:t>updated</a:t>
            </a:r>
            <a:r>
              <a:rPr sz="1600" spc="150" dirty="0">
                <a:latin typeface="Arial Unicode MS"/>
                <a:cs typeface="Arial Unicode MS"/>
              </a:rPr>
              <a:t> </a:t>
            </a:r>
            <a:r>
              <a:rPr sz="1600" spc="65" dirty="0">
                <a:latin typeface="Arial Unicode MS"/>
                <a:cs typeface="Arial Unicode MS"/>
              </a:rPr>
              <a:t>weekly</a:t>
            </a:r>
            <a:r>
              <a:rPr sz="1600" spc="140" dirty="0">
                <a:latin typeface="Arial Unicode MS"/>
                <a:cs typeface="Arial Unicode MS"/>
              </a:rPr>
              <a:t> </a:t>
            </a:r>
            <a:r>
              <a:rPr sz="1600" spc="125" dirty="0">
                <a:latin typeface="Arial Unicode MS"/>
                <a:cs typeface="Arial Unicode MS"/>
              </a:rPr>
              <a:t>with</a:t>
            </a:r>
            <a:r>
              <a:rPr sz="1600" spc="130" dirty="0">
                <a:latin typeface="Arial Unicode MS"/>
                <a:cs typeface="Arial Unicode MS"/>
              </a:rPr>
              <a:t> </a:t>
            </a:r>
            <a:r>
              <a:rPr sz="1600" spc="110" dirty="0">
                <a:latin typeface="Arial Unicode MS"/>
                <a:cs typeface="Arial Unicode MS"/>
              </a:rPr>
              <a:t>curriculum</a:t>
            </a:r>
            <a:r>
              <a:rPr sz="1600" spc="125" dirty="0">
                <a:latin typeface="Arial Unicode MS"/>
                <a:cs typeface="Arial Unicode MS"/>
              </a:rPr>
              <a:t> information</a:t>
            </a:r>
            <a:r>
              <a:rPr sz="1600" spc="140" dirty="0">
                <a:latin typeface="Arial Unicode MS"/>
                <a:cs typeface="Arial Unicode MS"/>
              </a:rPr>
              <a:t> </a:t>
            </a:r>
            <a:r>
              <a:rPr sz="1600" spc="-20" dirty="0">
                <a:latin typeface="Arial Unicode MS"/>
                <a:cs typeface="Arial Unicode MS"/>
              </a:rPr>
              <a:t>&amp; </a:t>
            </a:r>
            <a:r>
              <a:rPr sz="1600" spc="-430" dirty="0">
                <a:latin typeface="Arial Unicode MS"/>
                <a:cs typeface="Arial Unicode MS"/>
              </a:rPr>
              <a:t> </a:t>
            </a:r>
            <a:r>
              <a:rPr sz="1600" spc="85" dirty="0">
                <a:latin typeface="Arial Unicode MS"/>
                <a:cs typeface="Arial Unicode MS"/>
              </a:rPr>
              <a:t>newsletter.</a:t>
            </a:r>
            <a:endParaRPr sz="1600">
              <a:latin typeface="Arial Unicode MS"/>
              <a:cs typeface="Arial Unicode MS"/>
            </a:endParaRPr>
          </a:p>
          <a:p>
            <a:pPr>
              <a:lnSpc>
                <a:spcPct val="100000"/>
              </a:lnSpc>
              <a:spcBef>
                <a:spcPts val="5"/>
              </a:spcBef>
            </a:pPr>
            <a:endParaRPr sz="1100">
              <a:latin typeface="Arial Unicode MS"/>
              <a:cs typeface="Arial Unicode MS"/>
            </a:endParaRPr>
          </a:p>
          <a:p>
            <a:pPr marL="12700">
              <a:lnSpc>
                <a:spcPct val="100000"/>
              </a:lnSpc>
            </a:pPr>
            <a:r>
              <a:rPr sz="1600" spc="45" dirty="0">
                <a:latin typeface="Arial Unicode MS"/>
                <a:cs typeface="Arial Unicode MS"/>
              </a:rPr>
              <a:t>Messages</a:t>
            </a:r>
            <a:r>
              <a:rPr sz="1600" spc="165" dirty="0">
                <a:latin typeface="Arial Unicode MS"/>
                <a:cs typeface="Arial Unicode MS"/>
              </a:rPr>
              <a:t> </a:t>
            </a:r>
            <a:r>
              <a:rPr sz="1600" spc="35" dirty="0">
                <a:latin typeface="Arial Unicode MS"/>
                <a:cs typeface="Arial Unicode MS"/>
              </a:rPr>
              <a:t>and</a:t>
            </a:r>
            <a:r>
              <a:rPr sz="1600" spc="114" dirty="0">
                <a:latin typeface="Arial Unicode MS"/>
                <a:cs typeface="Arial Unicode MS"/>
              </a:rPr>
              <a:t> </a:t>
            </a:r>
            <a:r>
              <a:rPr sz="1600" spc="95" dirty="0">
                <a:latin typeface="Arial Unicode MS"/>
                <a:cs typeface="Arial Unicode MS"/>
              </a:rPr>
              <a:t>reminders</a:t>
            </a:r>
            <a:r>
              <a:rPr sz="1600" spc="165" dirty="0">
                <a:latin typeface="Arial Unicode MS"/>
                <a:cs typeface="Arial Unicode MS"/>
              </a:rPr>
              <a:t> </a:t>
            </a:r>
            <a:r>
              <a:rPr sz="1600" spc="-25" dirty="0">
                <a:latin typeface="Arial Unicode MS"/>
                <a:cs typeface="Arial Unicode MS"/>
              </a:rPr>
              <a:t>will</a:t>
            </a:r>
            <a:r>
              <a:rPr sz="1600" spc="140" dirty="0">
                <a:latin typeface="Arial Unicode MS"/>
                <a:cs typeface="Arial Unicode MS"/>
              </a:rPr>
              <a:t> </a:t>
            </a:r>
            <a:r>
              <a:rPr sz="1600" spc="60" dirty="0">
                <a:latin typeface="Arial Unicode MS"/>
                <a:cs typeface="Arial Unicode MS"/>
              </a:rPr>
              <a:t>be</a:t>
            </a:r>
            <a:r>
              <a:rPr sz="1600" spc="125" dirty="0">
                <a:latin typeface="Arial Unicode MS"/>
                <a:cs typeface="Arial Unicode MS"/>
              </a:rPr>
              <a:t> </a:t>
            </a:r>
            <a:r>
              <a:rPr sz="1600" spc="130" dirty="0">
                <a:latin typeface="Arial Unicode MS"/>
                <a:cs typeface="Arial Unicode MS"/>
              </a:rPr>
              <a:t>sent </a:t>
            </a:r>
            <a:r>
              <a:rPr sz="1600" spc="140" dirty="0">
                <a:latin typeface="Arial Unicode MS"/>
                <a:cs typeface="Arial Unicode MS"/>
              </a:rPr>
              <a:t>through</a:t>
            </a:r>
            <a:endParaRPr sz="1600">
              <a:latin typeface="Arial Unicode MS"/>
              <a:cs typeface="Arial Unicode MS"/>
            </a:endParaRPr>
          </a:p>
          <a:p>
            <a:pPr marL="12700">
              <a:lnSpc>
                <a:spcPct val="100000"/>
              </a:lnSpc>
              <a:spcBef>
                <a:spcPts val="5"/>
              </a:spcBef>
            </a:pPr>
            <a:r>
              <a:rPr sz="1600" spc="160" dirty="0">
                <a:latin typeface="Arial Unicode MS"/>
                <a:cs typeface="Arial Unicode MS"/>
              </a:rPr>
              <a:t>our</a:t>
            </a:r>
            <a:r>
              <a:rPr sz="1600" spc="80" dirty="0">
                <a:latin typeface="Arial Unicode MS"/>
                <a:cs typeface="Arial Unicode MS"/>
              </a:rPr>
              <a:t> </a:t>
            </a:r>
            <a:r>
              <a:rPr sz="1600" spc="35" dirty="0">
                <a:latin typeface="Arial Unicode MS"/>
                <a:cs typeface="Arial Unicode MS"/>
              </a:rPr>
              <a:t>Seesaw</a:t>
            </a:r>
            <a:r>
              <a:rPr sz="1600" spc="120" dirty="0">
                <a:latin typeface="Arial Unicode MS"/>
                <a:cs typeface="Arial Unicode MS"/>
              </a:rPr>
              <a:t> </a:t>
            </a:r>
            <a:r>
              <a:rPr sz="1600" spc="-5" dirty="0">
                <a:latin typeface="Arial Unicode MS"/>
                <a:cs typeface="Arial Unicode MS"/>
              </a:rPr>
              <a:t>App.</a:t>
            </a:r>
            <a:endParaRPr sz="1600">
              <a:latin typeface="Arial Unicode MS"/>
              <a:cs typeface="Arial Unicode MS"/>
            </a:endParaRPr>
          </a:p>
        </p:txBody>
      </p:sp>
      <p:sp>
        <p:nvSpPr>
          <p:cNvPr id="4" name="object 4"/>
          <p:cNvSpPr/>
          <p:nvPr/>
        </p:nvSpPr>
        <p:spPr>
          <a:xfrm>
            <a:off x="4099686" y="589280"/>
            <a:ext cx="427355" cy="539115"/>
          </a:xfrm>
          <a:custGeom>
            <a:avLst/>
            <a:gdLst/>
            <a:ahLst/>
            <a:cxnLst/>
            <a:rect l="l" t="t" r="r" b="b"/>
            <a:pathLst>
              <a:path w="427354" h="539115">
                <a:moveTo>
                  <a:pt x="0" y="0"/>
                </a:moveTo>
                <a:lnTo>
                  <a:pt x="89280" y="0"/>
                </a:lnTo>
                <a:lnTo>
                  <a:pt x="89280" y="292354"/>
                </a:lnTo>
                <a:lnTo>
                  <a:pt x="89634" y="324475"/>
                </a:lnTo>
                <a:lnTo>
                  <a:pt x="92388" y="371667"/>
                </a:lnTo>
                <a:lnTo>
                  <a:pt x="107981" y="418147"/>
                </a:lnTo>
                <a:lnTo>
                  <a:pt x="144986" y="450794"/>
                </a:lnTo>
                <a:lnTo>
                  <a:pt x="197992" y="462153"/>
                </a:lnTo>
                <a:lnTo>
                  <a:pt x="217781" y="460865"/>
                </a:lnTo>
                <a:lnTo>
                  <a:pt x="255500" y="450526"/>
                </a:lnTo>
                <a:lnTo>
                  <a:pt x="289766" y="430236"/>
                </a:lnTo>
                <a:lnTo>
                  <a:pt x="323341" y="385445"/>
                </a:lnTo>
                <a:lnTo>
                  <a:pt x="334311" y="341899"/>
                </a:lnTo>
                <a:lnTo>
                  <a:pt x="337947" y="282448"/>
                </a:lnTo>
                <a:lnTo>
                  <a:pt x="337947" y="0"/>
                </a:lnTo>
                <a:lnTo>
                  <a:pt x="427354" y="0"/>
                </a:lnTo>
                <a:lnTo>
                  <a:pt x="427354" y="527177"/>
                </a:lnTo>
                <a:lnTo>
                  <a:pt x="347472" y="527177"/>
                </a:lnTo>
                <a:lnTo>
                  <a:pt x="347472" y="449707"/>
                </a:lnTo>
                <a:lnTo>
                  <a:pt x="313944" y="488785"/>
                </a:lnTo>
                <a:lnTo>
                  <a:pt x="274891" y="516683"/>
                </a:lnTo>
                <a:lnTo>
                  <a:pt x="230314" y="533413"/>
                </a:lnTo>
                <a:lnTo>
                  <a:pt x="180212" y="538988"/>
                </a:lnTo>
                <a:lnTo>
                  <a:pt x="157259" y="537870"/>
                </a:lnTo>
                <a:lnTo>
                  <a:pt x="113686" y="528968"/>
                </a:lnTo>
                <a:lnTo>
                  <a:pt x="74132" y="511683"/>
                </a:lnTo>
                <a:lnTo>
                  <a:pt x="33020" y="476250"/>
                </a:lnTo>
                <a:lnTo>
                  <a:pt x="10177" y="428815"/>
                </a:lnTo>
                <a:lnTo>
                  <a:pt x="1349" y="375967"/>
                </a:lnTo>
                <a:lnTo>
                  <a:pt x="0" y="326644"/>
                </a:lnTo>
                <a:lnTo>
                  <a:pt x="0" y="0"/>
                </a:lnTo>
                <a:close/>
              </a:path>
            </a:pathLst>
          </a:custGeom>
          <a:ln w="28956">
            <a:solidFill>
              <a:srgbClr val="FFFFFF"/>
            </a:solidFill>
          </a:ln>
        </p:spPr>
        <p:txBody>
          <a:bodyPr wrap="square" lIns="0" tIns="0" rIns="0" bIns="0" rtlCol="0"/>
          <a:lstStyle/>
          <a:p>
            <a:endParaRPr/>
          </a:p>
        </p:txBody>
      </p:sp>
      <p:sp>
        <p:nvSpPr>
          <p:cNvPr id="5" name="object 5"/>
          <p:cNvSpPr/>
          <p:nvPr/>
        </p:nvSpPr>
        <p:spPr>
          <a:xfrm>
            <a:off x="7603870" y="577341"/>
            <a:ext cx="428625" cy="539115"/>
          </a:xfrm>
          <a:custGeom>
            <a:avLst/>
            <a:gdLst/>
            <a:ahLst/>
            <a:cxnLst/>
            <a:rect l="l" t="t" r="r" b="b"/>
            <a:pathLst>
              <a:path w="428625" h="539115">
                <a:moveTo>
                  <a:pt x="248157" y="0"/>
                </a:moveTo>
                <a:lnTo>
                  <a:pt x="293877" y="4286"/>
                </a:lnTo>
                <a:lnTo>
                  <a:pt x="335787" y="17145"/>
                </a:lnTo>
                <a:lnTo>
                  <a:pt x="370633" y="36956"/>
                </a:lnTo>
                <a:lnTo>
                  <a:pt x="404717" y="76654"/>
                </a:lnTo>
                <a:lnTo>
                  <a:pt x="423290" y="128143"/>
                </a:lnTo>
                <a:lnTo>
                  <a:pt x="427934" y="186293"/>
                </a:lnTo>
                <a:lnTo>
                  <a:pt x="428244" y="215011"/>
                </a:lnTo>
                <a:lnTo>
                  <a:pt x="428244" y="539115"/>
                </a:lnTo>
                <a:lnTo>
                  <a:pt x="338962" y="539115"/>
                </a:lnTo>
                <a:lnTo>
                  <a:pt x="338962" y="218440"/>
                </a:lnTo>
                <a:lnTo>
                  <a:pt x="338318" y="192839"/>
                </a:lnTo>
                <a:lnTo>
                  <a:pt x="333122" y="152020"/>
                </a:lnTo>
                <a:lnTo>
                  <a:pt x="314071" y="112474"/>
                </a:lnTo>
                <a:lnTo>
                  <a:pt x="277705" y="86524"/>
                </a:lnTo>
                <a:lnTo>
                  <a:pt x="229234" y="77470"/>
                </a:lnTo>
                <a:lnTo>
                  <a:pt x="201709" y="79732"/>
                </a:lnTo>
                <a:lnTo>
                  <a:pt x="152421" y="97829"/>
                </a:lnTo>
                <a:lnTo>
                  <a:pt x="112587" y="135834"/>
                </a:lnTo>
                <a:lnTo>
                  <a:pt x="91874" y="204604"/>
                </a:lnTo>
                <a:lnTo>
                  <a:pt x="89280" y="251206"/>
                </a:lnTo>
                <a:lnTo>
                  <a:pt x="89280" y="539115"/>
                </a:lnTo>
                <a:lnTo>
                  <a:pt x="0" y="539115"/>
                </a:lnTo>
                <a:lnTo>
                  <a:pt x="0" y="11937"/>
                </a:lnTo>
                <a:lnTo>
                  <a:pt x="80390" y="11937"/>
                </a:lnTo>
                <a:lnTo>
                  <a:pt x="80390" y="86868"/>
                </a:lnTo>
                <a:lnTo>
                  <a:pt x="112658" y="48863"/>
                </a:lnTo>
                <a:lnTo>
                  <a:pt x="151368" y="21717"/>
                </a:lnTo>
                <a:lnTo>
                  <a:pt x="196530" y="5429"/>
                </a:lnTo>
                <a:lnTo>
                  <a:pt x="248157" y="0"/>
                </a:lnTo>
                <a:close/>
              </a:path>
            </a:pathLst>
          </a:custGeom>
          <a:ln w="28956">
            <a:solidFill>
              <a:srgbClr val="FFFFFF"/>
            </a:solidFill>
          </a:ln>
        </p:spPr>
        <p:txBody>
          <a:bodyPr wrap="square" lIns="0" tIns="0" rIns="0" bIns="0" rtlCol="0"/>
          <a:lstStyle/>
          <a:p>
            <a:endParaRPr/>
          </a:p>
        </p:txBody>
      </p:sp>
      <p:sp>
        <p:nvSpPr>
          <p:cNvPr id="6" name="object 6"/>
          <p:cNvSpPr/>
          <p:nvPr/>
        </p:nvSpPr>
        <p:spPr>
          <a:xfrm>
            <a:off x="7005193" y="577341"/>
            <a:ext cx="494030" cy="551180"/>
          </a:xfrm>
          <a:custGeom>
            <a:avLst/>
            <a:gdLst/>
            <a:ahLst/>
            <a:cxnLst/>
            <a:rect l="l" t="t" r="r" b="b"/>
            <a:pathLst>
              <a:path w="494029" h="551180">
                <a:moveTo>
                  <a:pt x="247141" y="74041"/>
                </a:moveTo>
                <a:lnTo>
                  <a:pt x="185816" y="86534"/>
                </a:lnTo>
                <a:lnTo>
                  <a:pt x="136016" y="124079"/>
                </a:lnTo>
                <a:lnTo>
                  <a:pt x="102870" y="187007"/>
                </a:lnTo>
                <a:lnTo>
                  <a:pt x="94583" y="228056"/>
                </a:lnTo>
                <a:lnTo>
                  <a:pt x="91821" y="275463"/>
                </a:lnTo>
                <a:lnTo>
                  <a:pt x="94583" y="322945"/>
                </a:lnTo>
                <a:lnTo>
                  <a:pt x="102870" y="364045"/>
                </a:lnTo>
                <a:lnTo>
                  <a:pt x="136016" y="427100"/>
                </a:lnTo>
                <a:lnTo>
                  <a:pt x="185816" y="464931"/>
                </a:lnTo>
                <a:lnTo>
                  <a:pt x="247141" y="477520"/>
                </a:lnTo>
                <a:lnTo>
                  <a:pt x="279001" y="474352"/>
                </a:lnTo>
                <a:lnTo>
                  <a:pt x="334385" y="449016"/>
                </a:lnTo>
                <a:lnTo>
                  <a:pt x="377148" y="398254"/>
                </a:lnTo>
                <a:lnTo>
                  <a:pt x="399194" y="321065"/>
                </a:lnTo>
                <a:lnTo>
                  <a:pt x="401954" y="272542"/>
                </a:lnTo>
                <a:lnTo>
                  <a:pt x="399190" y="226631"/>
                </a:lnTo>
                <a:lnTo>
                  <a:pt x="390890" y="186626"/>
                </a:lnTo>
                <a:lnTo>
                  <a:pt x="357631" y="124333"/>
                </a:lnTo>
                <a:lnTo>
                  <a:pt x="307768" y="86613"/>
                </a:lnTo>
                <a:lnTo>
                  <a:pt x="247141" y="74041"/>
                </a:lnTo>
                <a:close/>
              </a:path>
              <a:path w="494029" h="551180">
                <a:moveTo>
                  <a:pt x="247141" y="0"/>
                </a:moveTo>
                <a:lnTo>
                  <a:pt x="299031" y="4452"/>
                </a:lnTo>
                <a:lnTo>
                  <a:pt x="345932" y="17811"/>
                </a:lnTo>
                <a:lnTo>
                  <a:pt x="387856" y="40076"/>
                </a:lnTo>
                <a:lnTo>
                  <a:pt x="424814" y="71247"/>
                </a:lnTo>
                <a:lnTo>
                  <a:pt x="454985" y="110273"/>
                </a:lnTo>
                <a:lnTo>
                  <a:pt x="476535" y="156098"/>
                </a:lnTo>
                <a:lnTo>
                  <a:pt x="489465" y="208710"/>
                </a:lnTo>
                <a:lnTo>
                  <a:pt x="493775" y="268097"/>
                </a:lnTo>
                <a:lnTo>
                  <a:pt x="491871" y="316245"/>
                </a:lnTo>
                <a:lnTo>
                  <a:pt x="486155" y="358965"/>
                </a:lnTo>
                <a:lnTo>
                  <a:pt x="476630" y="396255"/>
                </a:lnTo>
                <a:lnTo>
                  <a:pt x="446315" y="455642"/>
                </a:lnTo>
                <a:lnTo>
                  <a:pt x="401877" y="500929"/>
                </a:lnTo>
                <a:lnTo>
                  <a:pt x="344582" y="532816"/>
                </a:lnTo>
                <a:lnTo>
                  <a:pt x="280955" y="548921"/>
                </a:lnTo>
                <a:lnTo>
                  <a:pt x="247141" y="550926"/>
                </a:lnTo>
                <a:lnTo>
                  <a:pt x="194446" y="546494"/>
                </a:lnTo>
                <a:lnTo>
                  <a:pt x="147050" y="533193"/>
                </a:lnTo>
                <a:lnTo>
                  <a:pt x="104963" y="511010"/>
                </a:lnTo>
                <a:lnTo>
                  <a:pt x="68199" y="479933"/>
                </a:lnTo>
                <a:lnTo>
                  <a:pt x="38361" y="440572"/>
                </a:lnTo>
                <a:lnTo>
                  <a:pt x="17049" y="393366"/>
                </a:lnTo>
                <a:lnTo>
                  <a:pt x="4262" y="338326"/>
                </a:lnTo>
                <a:lnTo>
                  <a:pt x="0" y="275463"/>
                </a:lnTo>
                <a:lnTo>
                  <a:pt x="3248" y="219960"/>
                </a:lnTo>
                <a:lnTo>
                  <a:pt x="13000" y="170506"/>
                </a:lnTo>
                <a:lnTo>
                  <a:pt x="29269" y="127110"/>
                </a:lnTo>
                <a:lnTo>
                  <a:pt x="52067" y="89786"/>
                </a:lnTo>
                <a:lnTo>
                  <a:pt x="81406" y="58547"/>
                </a:lnTo>
                <a:lnTo>
                  <a:pt x="117268" y="32950"/>
                </a:lnTo>
                <a:lnTo>
                  <a:pt x="156845" y="14652"/>
                </a:lnTo>
                <a:lnTo>
                  <a:pt x="200136" y="3665"/>
                </a:lnTo>
                <a:lnTo>
                  <a:pt x="247141" y="0"/>
                </a:lnTo>
                <a:close/>
              </a:path>
            </a:pathLst>
          </a:custGeom>
          <a:ln w="28956">
            <a:solidFill>
              <a:srgbClr val="FFFFFF"/>
            </a:solidFill>
          </a:ln>
        </p:spPr>
        <p:txBody>
          <a:bodyPr wrap="square" lIns="0" tIns="0" rIns="0" bIns="0" rtlCol="0"/>
          <a:lstStyle/>
          <a:p>
            <a:endParaRPr/>
          </a:p>
        </p:txBody>
      </p:sp>
      <p:sp>
        <p:nvSpPr>
          <p:cNvPr id="7" name="object 7"/>
          <p:cNvSpPr/>
          <p:nvPr/>
        </p:nvSpPr>
        <p:spPr>
          <a:xfrm>
            <a:off x="4667122" y="577341"/>
            <a:ext cx="428625" cy="539115"/>
          </a:xfrm>
          <a:custGeom>
            <a:avLst/>
            <a:gdLst/>
            <a:ahLst/>
            <a:cxnLst/>
            <a:rect l="l" t="t" r="r" b="b"/>
            <a:pathLst>
              <a:path w="428625" h="539115">
                <a:moveTo>
                  <a:pt x="248157" y="0"/>
                </a:moveTo>
                <a:lnTo>
                  <a:pt x="293877" y="4286"/>
                </a:lnTo>
                <a:lnTo>
                  <a:pt x="335788" y="17145"/>
                </a:lnTo>
                <a:lnTo>
                  <a:pt x="370633" y="36956"/>
                </a:lnTo>
                <a:lnTo>
                  <a:pt x="404717" y="76654"/>
                </a:lnTo>
                <a:lnTo>
                  <a:pt x="423290" y="128143"/>
                </a:lnTo>
                <a:lnTo>
                  <a:pt x="427934" y="186293"/>
                </a:lnTo>
                <a:lnTo>
                  <a:pt x="428243" y="215011"/>
                </a:lnTo>
                <a:lnTo>
                  <a:pt x="428243" y="539115"/>
                </a:lnTo>
                <a:lnTo>
                  <a:pt x="338963" y="539115"/>
                </a:lnTo>
                <a:lnTo>
                  <a:pt x="338963" y="218440"/>
                </a:lnTo>
                <a:lnTo>
                  <a:pt x="338318" y="192839"/>
                </a:lnTo>
                <a:lnTo>
                  <a:pt x="333122" y="152020"/>
                </a:lnTo>
                <a:lnTo>
                  <a:pt x="314070" y="112474"/>
                </a:lnTo>
                <a:lnTo>
                  <a:pt x="277705" y="86524"/>
                </a:lnTo>
                <a:lnTo>
                  <a:pt x="229235" y="77470"/>
                </a:lnTo>
                <a:lnTo>
                  <a:pt x="201709" y="79732"/>
                </a:lnTo>
                <a:lnTo>
                  <a:pt x="152421" y="97829"/>
                </a:lnTo>
                <a:lnTo>
                  <a:pt x="112587" y="135834"/>
                </a:lnTo>
                <a:lnTo>
                  <a:pt x="91874" y="204604"/>
                </a:lnTo>
                <a:lnTo>
                  <a:pt x="89280" y="251206"/>
                </a:lnTo>
                <a:lnTo>
                  <a:pt x="89280" y="539115"/>
                </a:lnTo>
                <a:lnTo>
                  <a:pt x="0" y="539115"/>
                </a:lnTo>
                <a:lnTo>
                  <a:pt x="0" y="11937"/>
                </a:lnTo>
                <a:lnTo>
                  <a:pt x="80390" y="11937"/>
                </a:lnTo>
                <a:lnTo>
                  <a:pt x="80390" y="86868"/>
                </a:lnTo>
                <a:lnTo>
                  <a:pt x="112658" y="48863"/>
                </a:lnTo>
                <a:lnTo>
                  <a:pt x="151368" y="21717"/>
                </a:lnTo>
                <a:lnTo>
                  <a:pt x="196530" y="5429"/>
                </a:lnTo>
                <a:lnTo>
                  <a:pt x="248157" y="0"/>
                </a:lnTo>
                <a:close/>
              </a:path>
            </a:pathLst>
          </a:custGeom>
          <a:ln w="28956">
            <a:solidFill>
              <a:srgbClr val="FFFFFF"/>
            </a:solidFill>
          </a:ln>
        </p:spPr>
        <p:txBody>
          <a:bodyPr wrap="square" lIns="0" tIns="0" rIns="0" bIns="0" rtlCol="0"/>
          <a:lstStyle/>
          <a:p>
            <a:endParaRPr/>
          </a:p>
        </p:txBody>
      </p:sp>
      <p:sp>
        <p:nvSpPr>
          <p:cNvPr id="8" name="object 8"/>
          <p:cNvSpPr/>
          <p:nvPr/>
        </p:nvSpPr>
        <p:spPr>
          <a:xfrm>
            <a:off x="3254375" y="577341"/>
            <a:ext cx="714375" cy="539115"/>
          </a:xfrm>
          <a:custGeom>
            <a:avLst/>
            <a:gdLst/>
            <a:ahLst/>
            <a:cxnLst/>
            <a:rect l="l" t="t" r="r" b="b"/>
            <a:pathLst>
              <a:path w="714375" h="539115">
                <a:moveTo>
                  <a:pt x="239649" y="0"/>
                </a:moveTo>
                <a:lnTo>
                  <a:pt x="293004" y="6096"/>
                </a:lnTo>
                <a:lnTo>
                  <a:pt x="335788" y="24384"/>
                </a:lnTo>
                <a:lnTo>
                  <a:pt x="367680" y="53498"/>
                </a:lnTo>
                <a:lnTo>
                  <a:pt x="388620" y="92329"/>
                </a:lnTo>
                <a:lnTo>
                  <a:pt x="422221" y="51970"/>
                </a:lnTo>
                <a:lnTo>
                  <a:pt x="460549" y="23113"/>
                </a:lnTo>
                <a:lnTo>
                  <a:pt x="503616" y="5782"/>
                </a:lnTo>
                <a:lnTo>
                  <a:pt x="551434" y="0"/>
                </a:lnTo>
                <a:lnTo>
                  <a:pt x="588339" y="2714"/>
                </a:lnTo>
                <a:lnTo>
                  <a:pt x="648624" y="24431"/>
                </a:lnTo>
                <a:lnTo>
                  <a:pt x="690459" y="68079"/>
                </a:lnTo>
                <a:lnTo>
                  <a:pt x="711604" y="134945"/>
                </a:lnTo>
                <a:lnTo>
                  <a:pt x="714248" y="177165"/>
                </a:lnTo>
                <a:lnTo>
                  <a:pt x="714248" y="539115"/>
                </a:lnTo>
                <a:lnTo>
                  <a:pt x="625348" y="539115"/>
                </a:lnTo>
                <a:lnTo>
                  <a:pt x="625348" y="207010"/>
                </a:lnTo>
                <a:lnTo>
                  <a:pt x="624802" y="182104"/>
                </a:lnTo>
                <a:lnTo>
                  <a:pt x="620472" y="143484"/>
                </a:lnTo>
                <a:lnTo>
                  <a:pt x="604424" y="108521"/>
                </a:lnTo>
                <a:lnTo>
                  <a:pt x="573232" y="85560"/>
                </a:lnTo>
                <a:lnTo>
                  <a:pt x="531495" y="77470"/>
                </a:lnTo>
                <a:lnTo>
                  <a:pt x="504870" y="79779"/>
                </a:lnTo>
                <a:lnTo>
                  <a:pt x="458718" y="98258"/>
                </a:lnTo>
                <a:lnTo>
                  <a:pt x="423144" y="135689"/>
                </a:lnTo>
                <a:lnTo>
                  <a:pt x="404768" y="194883"/>
                </a:lnTo>
                <a:lnTo>
                  <a:pt x="402463" y="232791"/>
                </a:lnTo>
                <a:lnTo>
                  <a:pt x="402463" y="539115"/>
                </a:lnTo>
                <a:lnTo>
                  <a:pt x="313182" y="539115"/>
                </a:lnTo>
                <a:lnTo>
                  <a:pt x="313182" y="196596"/>
                </a:lnTo>
                <a:lnTo>
                  <a:pt x="311804" y="168659"/>
                </a:lnTo>
                <a:lnTo>
                  <a:pt x="300859" y="123979"/>
                </a:lnTo>
                <a:lnTo>
                  <a:pt x="262493" y="84899"/>
                </a:lnTo>
                <a:lnTo>
                  <a:pt x="219837" y="77470"/>
                </a:lnTo>
                <a:lnTo>
                  <a:pt x="201334" y="78708"/>
                </a:lnTo>
                <a:lnTo>
                  <a:pt x="150113" y="97282"/>
                </a:lnTo>
                <a:lnTo>
                  <a:pt x="111966" y="137447"/>
                </a:lnTo>
                <a:lnTo>
                  <a:pt x="97371" y="176617"/>
                </a:lnTo>
                <a:lnTo>
                  <a:pt x="90183" y="231671"/>
                </a:lnTo>
                <a:lnTo>
                  <a:pt x="89280" y="265557"/>
                </a:lnTo>
                <a:lnTo>
                  <a:pt x="89280" y="539115"/>
                </a:lnTo>
                <a:lnTo>
                  <a:pt x="0" y="539115"/>
                </a:lnTo>
                <a:lnTo>
                  <a:pt x="0" y="11937"/>
                </a:lnTo>
                <a:lnTo>
                  <a:pt x="79883" y="11937"/>
                </a:lnTo>
                <a:lnTo>
                  <a:pt x="79883" y="85852"/>
                </a:lnTo>
                <a:lnTo>
                  <a:pt x="93291" y="67466"/>
                </a:lnTo>
                <a:lnTo>
                  <a:pt x="126299" y="36363"/>
                </a:lnTo>
                <a:lnTo>
                  <a:pt x="167211" y="13287"/>
                </a:lnTo>
                <a:lnTo>
                  <a:pt x="214074" y="1476"/>
                </a:lnTo>
                <a:lnTo>
                  <a:pt x="239649" y="0"/>
                </a:lnTo>
                <a:close/>
              </a:path>
            </a:pathLst>
          </a:custGeom>
          <a:ln w="28956">
            <a:solidFill>
              <a:srgbClr val="FFFFFF"/>
            </a:solidFill>
          </a:ln>
        </p:spPr>
        <p:txBody>
          <a:bodyPr wrap="square" lIns="0" tIns="0" rIns="0" bIns="0" rtlCol="0"/>
          <a:lstStyle/>
          <a:p>
            <a:endParaRPr/>
          </a:p>
        </p:txBody>
      </p:sp>
      <p:sp>
        <p:nvSpPr>
          <p:cNvPr id="9" name="object 9"/>
          <p:cNvSpPr/>
          <p:nvPr/>
        </p:nvSpPr>
        <p:spPr>
          <a:xfrm>
            <a:off x="2407030" y="577341"/>
            <a:ext cx="714375" cy="539115"/>
          </a:xfrm>
          <a:custGeom>
            <a:avLst/>
            <a:gdLst/>
            <a:ahLst/>
            <a:cxnLst/>
            <a:rect l="l" t="t" r="r" b="b"/>
            <a:pathLst>
              <a:path w="714375" h="539115">
                <a:moveTo>
                  <a:pt x="239649" y="0"/>
                </a:moveTo>
                <a:lnTo>
                  <a:pt x="293004" y="6096"/>
                </a:lnTo>
                <a:lnTo>
                  <a:pt x="335788" y="24384"/>
                </a:lnTo>
                <a:lnTo>
                  <a:pt x="367680" y="53498"/>
                </a:lnTo>
                <a:lnTo>
                  <a:pt x="388619" y="92329"/>
                </a:lnTo>
                <a:lnTo>
                  <a:pt x="422221" y="51970"/>
                </a:lnTo>
                <a:lnTo>
                  <a:pt x="460549" y="23113"/>
                </a:lnTo>
                <a:lnTo>
                  <a:pt x="503616" y="5782"/>
                </a:lnTo>
                <a:lnTo>
                  <a:pt x="551433" y="0"/>
                </a:lnTo>
                <a:lnTo>
                  <a:pt x="588339" y="2714"/>
                </a:lnTo>
                <a:lnTo>
                  <a:pt x="648624" y="24431"/>
                </a:lnTo>
                <a:lnTo>
                  <a:pt x="690459" y="68079"/>
                </a:lnTo>
                <a:lnTo>
                  <a:pt x="711604" y="134945"/>
                </a:lnTo>
                <a:lnTo>
                  <a:pt x="714248" y="177165"/>
                </a:lnTo>
                <a:lnTo>
                  <a:pt x="714248" y="539115"/>
                </a:lnTo>
                <a:lnTo>
                  <a:pt x="625348" y="539115"/>
                </a:lnTo>
                <a:lnTo>
                  <a:pt x="625348" y="207010"/>
                </a:lnTo>
                <a:lnTo>
                  <a:pt x="624802" y="182104"/>
                </a:lnTo>
                <a:lnTo>
                  <a:pt x="620472" y="143484"/>
                </a:lnTo>
                <a:lnTo>
                  <a:pt x="604424" y="108521"/>
                </a:lnTo>
                <a:lnTo>
                  <a:pt x="573232" y="85560"/>
                </a:lnTo>
                <a:lnTo>
                  <a:pt x="531494" y="77470"/>
                </a:lnTo>
                <a:lnTo>
                  <a:pt x="504870" y="79779"/>
                </a:lnTo>
                <a:lnTo>
                  <a:pt x="458718" y="98258"/>
                </a:lnTo>
                <a:lnTo>
                  <a:pt x="423144" y="135689"/>
                </a:lnTo>
                <a:lnTo>
                  <a:pt x="404768" y="194883"/>
                </a:lnTo>
                <a:lnTo>
                  <a:pt x="402463" y="232791"/>
                </a:lnTo>
                <a:lnTo>
                  <a:pt x="402463" y="539115"/>
                </a:lnTo>
                <a:lnTo>
                  <a:pt x="313181" y="539115"/>
                </a:lnTo>
                <a:lnTo>
                  <a:pt x="313181" y="196596"/>
                </a:lnTo>
                <a:lnTo>
                  <a:pt x="311804" y="168659"/>
                </a:lnTo>
                <a:lnTo>
                  <a:pt x="300859" y="123979"/>
                </a:lnTo>
                <a:lnTo>
                  <a:pt x="262493" y="84899"/>
                </a:lnTo>
                <a:lnTo>
                  <a:pt x="219837" y="77470"/>
                </a:lnTo>
                <a:lnTo>
                  <a:pt x="201334" y="78708"/>
                </a:lnTo>
                <a:lnTo>
                  <a:pt x="150113" y="97282"/>
                </a:lnTo>
                <a:lnTo>
                  <a:pt x="111966" y="137447"/>
                </a:lnTo>
                <a:lnTo>
                  <a:pt x="97371" y="176617"/>
                </a:lnTo>
                <a:lnTo>
                  <a:pt x="90183" y="231671"/>
                </a:lnTo>
                <a:lnTo>
                  <a:pt x="89281" y="265557"/>
                </a:lnTo>
                <a:lnTo>
                  <a:pt x="89281" y="539115"/>
                </a:lnTo>
                <a:lnTo>
                  <a:pt x="0" y="539115"/>
                </a:lnTo>
                <a:lnTo>
                  <a:pt x="0" y="11937"/>
                </a:lnTo>
                <a:lnTo>
                  <a:pt x="79882" y="11937"/>
                </a:lnTo>
                <a:lnTo>
                  <a:pt x="79882" y="85852"/>
                </a:lnTo>
                <a:lnTo>
                  <a:pt x="93291" y="67466"/>
                </a:lnTo>
                <a:lnTo>
                  <a:pt x="126299" y="36363"/>
                </a:lnTo>
                <a:lnTo>
                  <a:pt x="167211" y="13287"/>
                </a:lnTo>
                <a:lnTo>
                  <a:pt x="214074" y="1476"/>
                </a:lnTo>
                <a:lnTo>
                  <a:pt x="239649" y="0"/>
                </a:lnTo>
                <a:close/>
              </a:path>
            </a:pathLst>
          </a:custGeom>
          <a:ln w="28956">
            <a:solidFill>
              <a:srgbClr val="FFFFFF"/>
            </a:solidFill>
          </a:ln>
        </p:spPr>
        <p:txBody>
          <a:bodyPr wrap="square" lIns="0" tIns="0" rIns="0" bIns="0" rtlCol="0"/>
          <a:lstStyle/>
          <a:p>
            <a:endParaRPr/>
          </a:p>
        </p:txBody>
      </p:sp>
      <p:sp>
        <p:nvSpPr>
          <p:cNvPr id="10" name="object 10"/>
          <p:cNvSpPr/>
          <p:nvPr/>
        </p:nvSpPr>
        <p:spPr>
          <a:xfrm>
            <a:off x="1808352" y="577341"/>
            <a:ext cx="494030" cy="551180"/>
          </a:xfrm>
          <a:custGeom>
            <a:avLst/>
            <a:gdLst/>
            <a:ahLst/>
            <a:cxnLst/>
            <a:rect l="l" t="t" r="r" b="b"/>
            <a:pathLst>
              <a:path w="494030" h="551180">
                <a:moveTo>
                  <a:pt x="247142" y="74041"/>
                </a:moveTo>
                <a:lnTo>
                  <a:pt x="185816" y="86534"/>
                </a:lnTo>
                <a:lnTo>
                  <a:pt x="136017" y="124079"/>
                </a:lnTo>
                <a:lnTo>
                  <a:pt x="102869" y="187007"/>
                </a:lnTo>
                <a:lnTo>
                  <a:pt x="94583" y="228056"/>
                </a:lnTo>
                <a:lnTo>
                  <a:pt x="91821" y="275463"/>
                </a:lnTo>
                <a:lnTo>
                  <a:pt x="94583" y="322945"/>
                </a:lnTo>
                <a:lnTo>
                  <a:pt x="102870" y="364045"/>
                </a:lnTo>
                <a:lnTo>
                  <a:pt x="136017" y="427100"/>
                </a:lnTo>
                <a:lnTo>
                  <a:pt x="185816" y="464931"/>
                </a:lnTo>
                <a:lnTo>
                  <a:pt x="247142" y="477520"/>
                </a:lnTo>
                <a:lnTo>
                  <a:pt x="279001" y="474352"/>
                </a:lnTo>
                <a:lnTo>
                  <a:pt x="334385" y="449016"/>
                </a:lnTo>
                <a:lnTo>
                  <a:pt x="377148" y="398254"/>
                </a:lnTo>
                <a:lnTo>
                  <a:pt x="399194" y="321065"/>
                </a:lnTo>
                <a:lnTo>
                  <a:pt x="401955" y="272542"/>
                </a:lnTo>
                <a:lnTo>
                  <a:pt x="399190" y="226631"/>
                </a:lnTo>
                <a:lnTo>
                  <a:pt x="390890" y="186626"/>
                </a:lnTo>
                <a:lnTo>
                  <a:pt x="357632" y="124333"/>
                </a:lnTo>
                <a:lnTo>
                  <a:pt x="307768" y="86613"/>
                </a:lnTo>
                <a:lnTo>
                  <a:pt x="247142" y="74041"/>
                </a:lnTo>
                <a:close/>
              </a:path>
              <a:path w="494030" h="551180">
                <a:moveTo>
                  <a:pt x="247142" y="0"/>
                </a:moveTo>
                <a:lnTo>
                  <a:pt x="299031" y="4452"/>
                </a:lnTo>
                <a:lnTo>
                  <a:pt x="345932" y="17811"/>
                </a:lnTo>
                <a:lnTo>
                  <a:pt x="387856" y="40076"/>
                </a:lnTo>
                <a:lnTo>
                  <a:pt x="424815" y="71247"/>
                </a:lnTo>
                <a:lnTo>
                  <a:pt x="454985" y="110273"/>
                </a:lnTo>
                <a:lnTo>
                  <a:pt x="476535" y="156098"/>
                </a:lnTo>
                <a:lnTo>
                  <a:pt x="489465" y="208710"/>
                </a:lnTo>
                <a:lnTo>
                  <a:pt x="493776" y="268097"/>
                </a:lnTo>
                <a:lnTo>
                  <a:pt x="491871" y="316245"/>
                </a:lnTo>
                <a:lnTo>
                  <a:pt x="486156" y="358965"/>
                </a:lnTo>
                <a:lnTo>
                  <a:pt x="476631" y="396255"/>
                </a:lnTo>
                <a:lnTo>
                  <a:pt x="446315" y="455642"/>
                </a:lnTo>
                <a:lnTo>
                  <a:pt x="401877" y="500929"/>
                </a:lnTo>
                <a:lnTo>
                  <a:pt x="344582" y="532816"/>
                </a:lnTo>
                <a:lnTo>
                  <a:pt x="280955" y="548921"/>
                </a:lnTo>
                <a:lnTo>
                  <a:pt x="247142" y="550926"/>
                </a:lnTo>
                <a:lnTo>
                  <a:pt x="194446" y="546494"/>
                </a:lnTo>
                <a:lnTo>
                  <a:pt x="147050" y="533193"/>
                </a:lnTo>
                <a:lnTo>
                  <a:pt x="104963" y="511010"/>
                </a:lnTo>
                <a:lnTo>
                  <a:pt x="68199" y="479933"/>
                </a:lnTo>
                <a:lnTo>
                  <a:pt x="38361" y="440572"/>
                </a:lnTo>
                <a:lnTo>
                  <a:pt x="17049" y="393366"/>
                </a:lnTo>
                <a:lnTo>
                  <a:pt x="4262" y="338326"/>
                </a:lnTo>
                <a:lnTo>
                  <a:pt x="0" y="275463"/>
                </a:lnTo>
                <a:lnTo>
                  <a:pt x="3248" y="219960"/>
                </a:lnTo>
                <a:lnTo>
                  <a:pt x="13000" y="170506"/>
                </a:lnTo>
                <a:lnTo>
                  <a:pt x="29269" y="127110"/>
                </a:lnTo>
                <a:lnTo>
                  <a:pt x="52067" y="89786"/>
                </a:lnTo>
                <a:lnTo>
                  <a:pt x="81407" y="58547"/>
                </a:lnTo>
                <a:lnTo>
                  <a:pt x="117268" y="32950"/>
                </a:lnTo>
                <a:lnTo>
                  <a:pt x="156845" y="14652"/>
                </a:lnTo>
                <a:lnTo>
                  <a:pt x="200136" y="3665"/>
                </a:lnTo>
                <a:lnTo>
                  <a:pt x="247142" y="0"/>
                </a:lnTo>
                <a:close/>
              </a:path>
            </a:pathLst>
          </a:custGeom>
          <a:ln w="28956">
            <a:solidFill>
              <a:srgbClr val="FFFFFF"/>
            </a:solidFill>
          </a:ln>
        </p:spPr>
        <p:txBody>
          <a:bodyPr wrap="square" lIns="0" tIns="0" rIns="0" bIns="0" rtlCol="0"/>
          <a:lstStyle/>
          <a:p>
            <a:endParaRPr/>
          </a:p>
        </p:txBody>
      </p:sp>
      <p:sp>
        <p:nvSpPr>
          <p:cNvPr id="11" name="object 11"/>
          <p:cNvSpPr/>
          <p:nvPr/>
        </p:nvSpPr>
        <p:spPr>
          <a:xfrm>
            <a:off x="5430773" y="405129"/>
            <a:ext cx="1308100" cy="723265"/>
          </a:xfrm>
          <a:custGeom>
            <a:avLst/>
            <a:gdLst/>
            <a:ahLst/>
            <a:cxnLst/>
            <a:rect l="l" t="t" r="r" b="b"/>
            <a:pathLst>
              <a:path w="1308100" h="723265">
                <a:moveTo>
                  <a:pt x="871220" y="446659"/>
                </a:moveTo>
                <a:lnTo>
                  <a:pt x="843883" y="456259"/>
                </a:lnTo>
                <a:lnTo>
                  <a:pt x="810450" y="465074"/>
                </a:lnTo>
                <a:lnTo>
                  <a:pt x="770921" y="473126"/>
                </a:lnTo>
                <a:lnTo>
                  <a:pt x="725297" y="480441"/>
                </a:lnTo>
                <a:lnTo>
                  <a:pt x="699791" y="484560"/>
                </a:lnTo>
                <a:lnTo>
                  <a:pt x="660878" y="493514"/>
                </a:lnTo>
                <a:lnTo>
                  <a:pt x="618996" y="518404"/>
                </a:lnTo>
                <a:lnTo>
                  <a:pt x="600584" y="558417"/>
                </a:lnTo>
                <a:lnTo>
                  <a:pt x="599821" y="569849"/>
                </a:lnTo>
                <a:lnTo>
                  <a:pt x="601511" y="586942"/>
                </a:lnTo>
                <a:lnTo>
                  <a:pt x="626872" y="629412"/>
                </a:lnTo>
                <a:lnTo>
                  <a:pt x="681485" y="651682"/>
                </a:lnTo>
                <a:lnTo>
                  <a:pt x="705992" y="653161"/>
                </a:lnTo>
                <a:lnTo>
                  <a:pt x="731091" y="651754"/>
                </a:lnTo>
                <a:lnTo>
                  <a:pt x="777001" y="640462"/>
                </a:lnTo>
                <a:lnTo>
                  <a:pt x="816578" y="618267"/>
                </a:lnTo>
                <a:lnTo>
                  <a:pt x="846105" y="587406"/>
                </a:lnTo>
                <a:lnTo>
                  <a:pt x="863183" y="551880"/>
                </a:lnTo>
                <a:lnTo>
                  <a:pt x="870334" y="507164"/>
                </a:lnTo>
                <a:lnTo>
                  <a:pt x="871220" y="479425"/>
                </a:lnTo>
                <a:lnTo>
                  <a:pt x="871220" y="446659"/>
                </a:lnTo>
                <a:close/>
              </a:path>
              <a:path w="1308100" h="723265">
                <a:moveTo>
                  <a:pt x="757554" y="172212"/>
                </a:moveTo>
                <a:lnTo>
                  <a:pt x="818800" y="176196"/>
                </a:lnTo>
                <a:lnTo>
                  <a:pt x="867283" y="188087"/>
                </a:lnTo>
                <a:lnTo>
                  <a:pt x="903906" y="206089"/>
                </a:lnTo>
                <a:lnTo>
                  <a:pt x="938551" y="240901"/>
                </a:lnTo>
                <a:lnTo>
                  <a:pt x="957072" y="288925"/>
                </a:lnTo>
                <a:lnTo>
                  <a:pt x="961358" y="343789"/>
                </a:lnTo>
                <a:lnTo>
                  <a:pt x="961643" y="371221"/>
                </a:lnTo>
                <a:lnTo>
                  <a:pt x="961643" y="490347"/>
                </a:lnTo>
                <a:lnTo>
                  <a:pt x="962001" y="546923"/>
                </a:lnTo>
                <a:lnTo>
                  <a:pt x="963072" y="592058"/>
                </a:lnTo>
                <a:lnTo>
                  <a:pt x="967359" y="647954"/>
                </a:lnTo>
                <a:lnTo>
                  <a:pt x="982146" y="696013"/>
                </a:lnTo>
                <a:lnTo>
                  <a:pt x="989838" y="711327"/>
                </a:lnTo>
                <a:lnTo>
                  <a:pt x="896620" y="711327"/>
                </a:lnTo>
                <a:lnTo>
                  <a:pt x="890285" y="696827"/>
                </a:lnTo>
                <a:lnTo>
                  <a:pt x="885189" y="681148"/>
                </a:lnTo>
                <a:lnTo>
                  <a:pt x="881332" y="664303"/>
                </a:lnTo>
                <a:lnTo>
                  <a:pt x="878713" y="646303"/>
                </a:lnTo>
                <a:lnTo>
                  <a:pt x="854110" y="665807"/>
                </a:lnTo>
                <a:lnTo>
                  <a:pt x="806382" y="695577"/>
                </a:lnTo>
                <a:lnTo>
                  <a:pt x="759827" y="713440"/>
                </a:lnTo>
                <a:lnTo>
                  <a:pt x="710539" y="722064"/>
                </a:lnTo>
                <a:lnTo>
                  <a:pt x="684656" y="723138"/>
                </a:lnTo>
                <a:lnTo>
                  <a:pt x="643727" y="720492"/>
                </a:lnTo>
                <a:lnTo>
                  <a:pt x="576964" y="699295"/>
                </a:lnTo>
                <a:lnTo>
                  <a:pt x="530750" y="658022"/>
                </a:lnTo>
                <a:lnTo>
                  <a:pt x="507370" y="603817"/>
                </a:lnTo>
                <a:lnTo>
                  <a:pt x="504443" y="572262"/>
                </a:lnTo>
                <a:lnTo>
                  <a:pt x="505541" y="553333"/>
                </a:lnTo>
                <a:lnTo>
                  <a:pt x="522097" y="501523"/>
                </a:lnTo>
                <a:lnTo>
                  <a:pt x="554654" y="460642"/>
                </a:lnTo>
                <a:lnTo>
                  <a:pt x="598582" y="433165"/>
                </a:lnTo>
                <a:lnTo>
                  <a:pt x="647400" y="417472"/>
                </a:lnTo>
                <a:lnTo>
                  <a:pt x="687075" y="410805"/>
                </a:lnTo>
                <a:lnTo>
                  <a:pt x="711962" y="407543"/>
                </a:lnTo>
                <a:lnTo>
                  <a:pt x="762492" y="400756"/>
                </a:lnTo>
                <a:lnTo>
                  <a:pt x="805878" y="393350"/>
                </a:lnTo>
                <a:lnTo>
                  <a:pt x="871220" y="376682"/>
                </a:lnTo>
                <a:lnTo>
                  <a:pt x="871727" y="356743"/>
                </a:lnTo>
                <a:lnTo>
                  <a:pt x="871727" y="353441"/>
                </a:lnTo>
                <a:lnTo>
                  <a:pt x="865425" y="306863"/>
                </a:lnTo>
                <a:lnTo>
                  <a:pt x="827238" y="263237"/>
                </a:lnTo>
                <a:lnTo>
                  <a:pt x="776374" y="248136"/>
                </a:lnTo>
                <a:lnTo>
                  <a:pt x="744727" y="246253"/>
                </a:lnTo>
                <a:lnTo>
                  <a:pt x="715269" y="247632"/>
                </a:lnTo>
                <a:lnTo>
                  <a:pt x="668736" y="258629"/>
                </a:lnTo>
                <a:lnTo>
                  <a:pt x="637583" y="281412"/>
                </a:lnTo>
                <a:lnTo>
                  <a:pt x="615382" y="320551"/>
                </a:lnTo>
                <a:lnTo>
                  <a:pt x="607187" y="346456"/>
                </a:lnTo>
                <a:lnTo>
                  <a:pt x="519811" y="334518"/>
                </a:lnTo>
                <a:lnTo>
                  <a:pt x="535622" y="283860"/>
                </a:lnTo>
                <a:lnTo>
                  <a:pt x="559053" y="243967"/>
                </a:lnTo>
                <a:lnTo>
                  <a:pt x="592455" y="213471"/>
                </a:lnTo>
                <a:lnTo>
                  <a:pt x="638048" y="190881"/>
                </a:lnTo>
                <a:lnTo>
                  <a:pt x="693658" y="176879"/>
                </a:lnTo>
                <a:lnTo>
                  <a:pt x="724576" y="173378"/>
                </a:lnTo>
                <a:lnTo>
                  <a:pt x="757554" y="172212"/>
                </a:lnTo>
                <a:close/>
              </a:path>
              <a:path w="1308100" h="723265">
                <a:moveTo>
                  <a:pt x="240156" y="172212"/>
                </a:moveTo>
                <a:lnTo>
                  <a:pt x="281160" y="174926"/>
                </a:lnTo>
                <a:lnTo>
                  <a:pt x="351403" y="196643"/>
                </a:lnTo>
                <a:lnTo>
                  <a:pt x="405501" y="239647"/>
                </a:lnTo>
                <a:lnTo>
                  <a:pt x="440501" y="301317"/>
                </a:lnTo>
                <a:lnTo>
                  <a:pt x="450596" y="338963"/>
                </a:lnTo>
                <a:lnTo>
                  <a:pt x="363727" y="352425"/>
                </a:lnTo>
                <a:lnTo>
                  <a:pt x="356344" y="327495"/>
                </a:lnTo>
                <a:lnTo>
                  <a:pt x="346567" y="305863"/>
                </a:lnTo>
                <a:lnTo>
                  <a:pt x="319786" y="272542"/>
                </a:lnTo>
                <a:lnTo>
                  <a:pt x="285035" y="252428"/>
                </a:lnTo>
                <a:lnTo>
                  <a:pt x="243712" y="245745"/>
                </a:lnTo>
                <a:lnTo>
                  <a:pt x="211494" y="248769"/>
                </a:lnTo>
                <a:lnTo>
                  <a:pt x="156630" y="272962"/>
                </a:lnTo>
                <a:lnTo>
                  <a:pt x="115502" y="321847"/>
                </a:lnTo>
                <a:lnTo>
                  <a:pt x="94444" y="398377"/>
                </a:lnTo>
                <a:lnTo>
                  <a:pt x="91821" y="447167"/>
                </a:lnTo>
                <a:lnTo>
                  <a:pt x="94349" y="496675"/>
                </a:lnTo>
                <a:lnTo>
                  <a:pt x="101949" y="538908"/>
                </a:lnTo>
                <a:lnTo>
                  <a:pt x="132461" y="601599"/>
                </a:lnTo>
                <a:lnTo>
                  <a:pt x="179403" y="637714"/>
                </a:lnTo>
                <a:lnTo>
                  <a:pt x="238633" y="649732"/>
                </a:lnTo>
                <a:lnTo>
                  <a:pt x="263902" y="647709"/>
                </a:lnTo>
                <a:lnTo>
                  <a:pt x="307820" y="631569"/>
                </a:lnTo>
                <a:lnTo>
                  <a:pt x="342520" y="599187"/>
                </a:lnTo>
                <a:lnTo>
                  <a:pt x="364861" y="549519"/>
                </a:lnTo>
                <a:lnTo>
                  <a:pt x="371221" y="518160"/>
                </a:lnTo>
                <a:lnTo>
                  <a:pt x="459104" y="529590"/>
                </a:lnTo>
                <a:lnTo>
                  <a:pt x="449075" y="572549"/>
                </a:lnTo>
                <a:lnTo>
                  <a:pt x="433450" y="610568"/>
                </a:lnTo>
                <a:lnTo>
                  <a:pt x="412206" y="643657"/>
                </a:lnTo>
                <a:lnTo>
                  <a:pt x="385317" y="671830"/>
                </a:lnTo>
                <a:lnTo>
                  <a:pt x="354002" y="694312"/>
                </a:lnTo>
                <a:lnTo>
                  <a:pt x="319293" y="710342"/>
                </a:lnTo>
                <a:lnTo>
                  <a:pt x="281179" y="719943"/>
                </a:lnTo>
                <a:lnTo>
                  <a:pt x="239649" y="723138"/>
                </a:lnTo>
                <a:lnTo>
                  <a:pt x="188210" y="718728"/>
                </a:lnTo>
                <a:lnTo>
                  <a:pt x="142081" y="705485"/>
                </a:lnTo>
                <a:lnTo>
                  <a:pt x="101238" y="683383"/>
                </a:lnTo>
                <a:lnTo>
                  <a:pt x="65659" y="652399"/>
                </a:lnTo>
                <a:lnTo>
                  <a:pt x="36915" y="613227"/>
                </a:lnTo>
                <a:lnTo>
                  <a:pt x="16398" y="566388"/>
                </a:lnTo>
                <a:lnTo>
                  <a:pt x="4097" y="511881"/>
                </a:lnTo>
                <a:lnTo>
                  <a:pt x="0" y="449707"/>
                </a:lnTo>
                <a:lnTo>
                  <a:pt x="1762" y="408368"/>
                </a:lnTo>
                <a:lnTo>
                  <a:pt x="7048" y="369697"/>
                </a:lnTo>
                <a:lnTo>
                  <a:pt x="28193" y="300355"/>
                </a:lnTo>
                <a:lnTo>
                  <a:pt x="63912" y="244236"/>
                </a:lnTo>
                <a:lnTo>
                  <a:pt x="114300" y="204216"/>
                </a:lnTo>
                <a:lnTo>
                  <a:pt x="174704" y="180212"/>
                </a:lnTo>
                <a:lnTo>
                  <a:pt x="206793" y="174212"/>
                </a:lnTo>
                <a:lnTo>
                  <a:pt x="240156" y="172212"/>
                </a:lnTo>
                <a:close/>
              </a:path>
              <a:path w="1308100" h="723265">
                <a:moveTo>
                  <a:pt x="1205356" y="0"/>
                </a:moveTo>
                <a:lnTo>
                  <a:pt x="1205356" y="184150"/>
                </a:lnTo>
                <a:lnTo>
                  <a:pt x="1295273" y="184150"/>
                </a:lnTo>
                <a:lnTo>
                  <a:pt x="1295273" y="253619"/>
                </a:lnTo>
                <a:lnTo>
                  <a:pt x="1205356" y="253619"/>
                </a:lnTo>
                <a:lnTo>
                  <a:pt x="1205356" y="561848"/>
                </a:lnTo>
                <a:lnTo>
                  <a:pt x="1208035" y="603853"/>
                </a:lnTo>
                <a:lnTo>
                  <a:pt x="1238440" y="633253"/>
                </a:lnTo>
                <a:lnTo>
                  <a:pt x="1256029" y="634873"/>
                </a:lnTo>
                <a:lnTo>
                  <a:pt x="1264054" y="634656"/>
                </a:lnTo>
                <a:lnTo>
                  <a:pt x="1273270" y="633999"/>
                </a:lnTo>
                <a:lnTo>
                  <a:pt x="1283676" y="632890"/>
                </a:lnTo>
                <a:lnTo>
                  <a:pt x="1295273" y="631317"/>
                </a:lnTo>
                <a:lnTo>
                  <a:pt x="1308100" y="710311"/>
                </a:lnTo>
                <a:lnTo>
                  <a:pt x="1289740" y="713738"/>
                </a:lnTo>
                <a:lnTo>
                  <a:pt x="1272381" y="716200"/>
                </a:lnTo>
                <a:lnTo>
                  <a:pt x="1256022" y="717686"/>
                </a:lnTo>
                <a:lnTo>
                  <a:pt x="1240662" y="718185"/>
                </a:lnTo>
                <a:lnTo>
                  <a:pt x="1217660" y="717230"/>
                </a:lnTo>
                <a:lnTo>
                  <a:pt x="1179941" y="709558"/>
                </a:lnTo>
                <a:lnTo>
                  <a:pt x="1142365" y="685006"/>
                </a:lnTo>
                <a:lnTo>
                  <a:pt x="1122691" y="646406"/>
                </a:lnTo>
                <a:lnTo>
                  <a:pt x="1117254" y="593637"/>
                </a:lnTo>
                <a:lnTo>
                  <a:pt x="1116583" y="556895"/>
                </a:lnTo>
                <a:lnTo>
                  <a:pt x="1116583" y="253619"/>
                </a:lnTo>
                <a:lnTo>
                  <a:pt x="1051052" y="253619"/>
                </a:lnTo>
                <a:lnTo>
                  <a:pt x="1051052" y="184150"/>
                </a:lnTo>
                <a:lnTo>
                  <a:pt x="1116583" y="184150"/>
                </a:lnTo>
                <a:lnTo>
                  <a:pt x="1116583" y="53594"/>
                </a:lnTo>
                <a:lnTo>
                  <a:pt x="1205356" y="0"/>
                </a:lnTo>
                <a:close/>
              </a:path>
            </a:pathLst>
          </a:custGeom>
          <a:ln w="28956">
            <a:solidFill>
              <a:srgbClr val="FFFFFF"/>
            </a:solidFill>
          </a:ln>
        </p:spPr>
        <p:txBody>
          <a:bodyPr wrap="square" lIns="0" tIns="0" rIns="0" bIns="0" rtlCol="0"/>
          <a:lstStyle/>
          <a:p>
            <a:endParaRPr/>
          </a:p>
        </p:txBody>
      </p:sp>
      <p:grpSp>
        <p:nvGrpSpPr>
          <p:cNvPr id="12" name="object 12"/>
          <p:cNvGrpSpPr/>
          <p:nvPr/>
        </p:nvGrpSpPr>
        <p:grpSpPr>
          <a:xfrm>
            <a:off x="402336" y="0"/>
            <a:ext cx="8366759" cy="2013585"/>
            <a:chOff x="402336" y="0"/>
            <a:chExt cx="8366759" cy="2013585"/>
          </a:xfrm>
        </p:grpSpPr>
        <p:pic>
          <p:nvPicPr>
            <p:cNvPr id="13" name="object 13"/>
            <p:cNvPicPr/>
            <p:nvPr/>
          </p:nvPicPr>
          <p:blipFill>
            <a:blip r:embed="rId4" cstate="print"/>
            <a:stretch>
              <a:fillRect/>
            </a:stretch>
          </p:blipFill>
          <p:spPr>
            <a:xfrm>
              <a:off x="402336" y="0"/>
              <a:ext cx="8366759" cy="2013203"/>
            </a:xfrm>
            <a:prstGeom prst="rect">
              <a:avLst/>
            </a:prstGeom>
          </p:spPr>
        </p:pic>
        <p:sp>
          <p:nvSpPr>
            <p:cNvPr id="14" name="object 14"/>
            <p:cNvSpPr/>
            <p:nvPr/>
          </p:nvSpPr>
          <p:spPr>
            <a:xfrm>
              <a:off x="1090625" y="376300"/>
              <a:ext cx="6941820" cy="752475"/>
            </a:xfrm>
            <a:custGeom>
              <a:avLst/>
              <a:gdLst/>
              <a:ahLst/>
              <a:cxnLst/>
              <a:rect l="l" t="t" r="r" b="b"/>
              <a:pathLst>
                <a:path w="6941820" h="752475">
                  <a:moveTo>
                    <a:pt x="5281550" y="275082"/>
                  </a:moveTo>
                  <a:lnTo>
                    <a:pt x="5084876" y="275082"/>
                  </a:lnTo>
                  <a:lnTo>
                    <a:pt x="5116523" y="276965"/>
                  </a:lnTo>
                  <a:lnTo>
                    <a:pt x="5144027" y="282622"/>
                  </a:lnTo>
                  <a:lnTo>
                    <a:pt x="5186603" y="305308"/>
                  </a:lnTo>
                  <a:lnTo>
                    <a:pt x="5210303" y="356957"/>
                  </a:lnTo>
                  <a:lnTo>
                    <a:pt x="5211876" y="382270"/>
                  </a:lnTo>
                  <a:lnTo>
                    <a:pt x="5211749" y="393319"/>
                  </a:lnTo>
                  <a:lnTo>
                    <a:pt x="5146027" y="422179"/>
                  </a:lnTo>
                  <a:lnTo>
                    <a:pt x="5102640" y="429585"/>
                  </a:lnTo>
                  <a:lnTo>
                    <a:pt x="5027224" y="439634"/>
                  </a:lnTo>
                  <a:lnTo>
                    <a:pt x="5005708" y="442944"/>
                  </a:lnTo>
                  <a:lnTo>
                    <a:pt x="4955281" y="455255"/>
                  </a:lnTo>
                  <a:lnTo>
                    <a:pt x="4908346" y="479044"/>
                  </a:lnTo>
                  <a:lnTo>
                    <a:pt x="4871717" y="515137"/>
                  </a:lnTo>
                  <a:lnTo>
                    <a:pt x="4848990" y="564054"/>
                  </a:lnTo>
                  <a:lnTo>
                    <a:pt x="4844592" y="601090"/>
                  </a:lnTo>
                  <a:lnTo>
                    <a:pt x="4847519" y="632646"/>
                  </a:lnTo>
                  <a:lnTo>
                    <a:pt x="4870899" y="686851"/>
                  </a:lnTo>
                  <a:lnTo>
                    <a:pt x="4917113" y="728124"/>
                  </a:lnTo>
                  <a:lnTo>
                    <a:pt x="4983876" y="749321"/>
                  </a:lnTo>
                  <a:lnTo>
                    <a:pt x="5024805" y="751966"/>
                  </a:lnTo>
                  <a:lnTo>
                    <a:pt x="5050688" y="750893"/>
                  </a:lnTo>
                  <a:lnTo>
                    <a:pt x="5099975" y="742269"/>
                  </a:lnTo>
                  <a:lnTo>
                    <a:pt x="5146531" y="724406"/>
                  </a:lnTo>
                  <a:lnTo>
                    <a:pt x="5194259" y="694636"/>
                  </a:lnTo>
                  <a:lnTo>
                    <a:pt x="5210211" y="681989"/>
                  </a:lnTo>
                  <a:lnTo>
                    <a:pt x="5046141" y="681989"/>
                  </a:lnTo>
                  <a:lnTo>
                    <a:pt x="5021634" y="680511"/>
                  </a:lnTo>
                  <a:lnTo>
                    <a:pt x="4982098" y="668649"/>
                  </a:lnTo>
                  <a:lnTo>
                    <a:pt x="4946732" y="631412"/>
                  </a:lnTo>
                  <a:lnTo>
                    <a:pt x="4939969" y="598677"/>
                  </a:lnTo>
                  <a:lnTo>
                    <a:pt x="4940733" y="587246"/>
                  </a:lnTo>
                  <a:lnTo>
                    <a:pt x="4959144" y="547233"/>
                  </a:lnTo>
                  <a:lnTo>
                    <a:pt x="5001027" y="522343"/>
                  </a:lnTo>
                  <a:lnTo>
                    <a:pt x="5039940" y="513389"/>
                  </a:lnTo>
                  <a:lnTo>
                    <a:pt x="5111070" y="501955"/>
                  </a:lnTo>
                  <a:lnTo>
                    <a:pt x="5150599" y="493903"/>
                  </a:lnTo>
                  <a:lnTo>
                    <a:pt x="5184032" y="485088"/>
                  </a:lnTo>
                  <a:lnTo>
                    <a:pt x="5211368" y="475488"/>
                  </a:lnTo>
                  <a:lnTo>
                    <a:pt x="5301792" y="475488"/>
                  </a:lnTo>
                  <a:lnTo>
                    <a:pt x="5301722" y="393319"/>
                  </a:lnTo>
                  <a:lnTo>
                    <a:pt x="5300649" y="349758"/>
                  </a:lnTo>
                  <a:lnTo>
                    <a:pt x="5292555" y="300158"/>
                  </a:lnTo>
                  <a:lnTo>
                    <a:pt x="5286378" y="284146"/>
                  </a:lnTo>
                  <a:lnTo>
                    <a:pt x="5281550" y="275082"/>
                  </a:lnTo>
                  <a:close/>
                </a:path>
                <a:path w="6941820" h="752475">
                  <a:moveTo>
                    <a:pt x="5307321" y="675132"/>
                  </a:moveTo>
                  <a:lnTo>
                    <a:pt x="5218861" y="675132"/>
                  </a:lnTo>
                  <a:lnTo>
                    <a:pt x="5221489" y="693167"/>
                  </a:lnTo>
                  <a:lnTo>
                    <a:pt x="5225338" y="709977"/>
                  </a:lnTo>
                  <a:lnTo>
                    <a:pt x="5230434" y="725656"/>
                  </a:lnTo>
                  <a:lnTo>
                    <a:pt x="5236768" y="740156"/>
                  </a:lnTo>
                  <a:lnTo>
                    <a:pt x="5329986" y="740156"/>
                  </a:lnTo>
                  <a:lnTo>
                    <a:pt x="5322295" y="724842"/>
                  </a:lnTo>
                  <a:lnTo>
                    <a:pt x="5315985" y="709183"/>
                  </a:lnTo>
                  <a:lnTo>
                    <a:pt x="5311048" y="693132"/>
                  </a:lnTo>
                  <a:lnTo>
                    <a:pt x="5307507" y="676783"/>
                  </a:lnTo>
                  <a:lnTo>
                    <a:pt x="5307321" y="675132"/>
                  </a:lnTo>
                  <a:close/>
                </a:path>
                <a:path w="6941820" h="752475">
                  <a:moveTo>
                    <a:pt x="5301792" y="475488"/>
                  </a:moveTo>
                  <a:lnTo>
                    <a:pt x="5211368" y="475488"/>
                  </a:lnTo>
                  <a:lnTo>
                    <a:pt x="5211336" y="509270"/>
                  </a:lnTo>
                  <a:lnTo>
                    <a:pt x="5210483" y="535993"/>
                  </a:lnTo>
                  <a:lnTo>
                    <a:pt x="5203332" y="580709"/>
                  </a:lnTo>
                  <a:lnTo>
                    <a:pt x="5186254" y="616235"/>
                  </a:lnTo>
                  <a:lnTo>
                    <a:pt x="5156727" y="647096"/>
                  </a:lnTo>
                  <a:lnTo>
                    <a:pt x="5117150" y="669291"/>
                  </a:lnTo>
                  <a:lnTo>
                    <a:pt x="5071240" y="680583"/>
                  </a:lnTo>
                  <a:lnTo>
                    <a:pt x="5046141" y="681989"/>
                  </a:lnTo>
                  <a:lnTo>
                    <a:pt x="5210211" y="681989"/>
                  </a:lnTo>
                  <a:lnTo>
                    <a:pt x="5218861" y="675132"/>
                  </a:lnTo>
                  <a:lnTo>
                    <a:pt x="5307321" y="675132"/>
                  </a:lnTo>
                  <a:lnTo>
                    <a:pt x="5305007" y="654567"/>
                  </a:lnTo>
                  <a:lnTo>
                    <a:pt x="5303221" y="620887"/>
                  </a:lnTo>
                  <a:lnTo>
                    <a:pt x="5302149" y="575752"/>
                  </a:lnTo>
                  <a:lnTo>
                    <a:pt x="5301812" y="522343"/>
                  </a:lnTo>
                  <a:lnTo>
                    <a:pt x="5301792" y="475488"/>
                  </a:lnTo>
                  <a:close/>
                </a:path>
                <a:path w="6941820" h="752475">
                  <a:moveTo>
                    <a:pt x="5097703" y="201040"/>
                  </a:moveTo>
                  <a:lnTo>
                    <a:pt x="5033806" y="205708"/>
                  </a:lnTo>
                  <a:lnTo>
                    <a:pt x="4978196" y="219710"/>
                  </a:lnTo>
                  <a:lnTo>
                    <a:pt x="4932603" y="242300"/>
                  </a:lnTo>
                  <a:lnTo>
                    <a:pt x="4899202" y="272796"/>
                  </a:lnTo>
                  <a:lnTo>
                    <a:pt x="4875771" y="312689"/>
                  </a:lnTo>
                  <a:lnTo>
                    <a:pt x="4859959" y="363347"/>
                  </a:lnTo>
                  <a:lnTo>
                    <a:pt x="4947335" y="375285"/>
                  </a:lnTo>
                  <a:lnTo>
                    <a:pt x="4955531" y="349380"/>
                  </a:lnTo>
                  <a:lnTo>
                    <a:pt x="4965655" y="327691"/>
                  </a:lnTo>
                  <a:lnTo>
                    <a:pt x="4991785" y="297052"/>
                  </a:lnTo>
                  <a:lnTo>
                    <a:pt x="5030092" y="280590"/>
                  </a:lnTo>
                  <a:lnTo>
                    <a:pt x="5084876" y="275082"/>
                  </a:lnTo>
                  <a:lnTo>
                    <a:pt x="5281550" y="275082"/>
                  </a:lnTo>
                  <a:lnTo>
                    <a:pt x="5278700" y="269730"/>
                  </a:lnTo>
                  <a:lnTo>
                    <a:pt x="5244055" y="234918"/>
                  </a:lnTo>
                  <a:lnTo>
                    <a:pt x="5207431" y="216915"/>
                  </a:lnTo>
                  <a:lnTo>
                    <a:pt x="5158949" y="205025"/>
                  </a:lnTo>
                  <a:lnTo>
                    <a:pt x="5129922" y="202039"/>
                  </a:lnTo>
                  <a:lnTo>
                    <a:pt x="5097703" y="201040"/>
                  </a:lnTo>
                  <a:close/>
                </a:path>
                <a:path w="6941820" h="752475">
                  <a:moveTo>
                    <a:pt x="6161709" y="201040"/>
                  </a:moveTo>
                  <a:lnTo>
                    <a:pt x="6114703" y="204706"/>
                  </a:lnTo>
                  <a:lnTo>
                    <a:pt x="6071412" y="215693"/>
                  </a:lnTo>
                  <a:lnTo>
                    <a:pt x="6031836" y="233991"/>
                  </a:lnTo>
                  <a:lnTo>
                    <a:pt x="5995974" y="259587"/>
                  </a:lnTo>
                  <a:lnTo>
                    <a:pt x="5966635" y="290827"/>
                  </a:lnTo>
                  <a:lnTo>
                    <a:pt x="5943837" y="328151"/>
                  </a:lnTo>
                  <a:lnTo>
                    <a:pt x="5927568" y="371547"/>
                  </a:lnTo>
                  <a:lnTo>
                    <a:pt x="5917815" y="421001"/>
                  </a:lnTo>
                  <a:lnTo>
                    <a:pt x="5914567" y="476503"/>
                  </a:lnTo>
                  <a:lnTo>
                    <a:pt x="5918830" y="539367"/>
                  </a:lnTo>
                  <a:lnTo>
                    <a:pt x="5931617" y="594407"/>
                  </a:lnTo>
                  <a:lnTo>
                    <a:pt x="5952929" y="641613"/>
                  </a:lnTo>
                  <a:lnTo>
                    <a:pt x="5982766" y="680974"/>
                  </a:lnTo>
                  <a:lnTo>
                    <a:pt x="6019531" y="712051"/>
                  </a:lnTo>
                  <a:lnTo>
                    <a:pt x="6061617" y="734234"/>
                  </a:lnTo>
                  <a:lnTo>
                    <a:pt x="6109014" y="747535"/>
                  </a:lnTo>
                  <a:lnTo>
                    <a:pt x="6161709" y="751966"/>
                  </a:lnTo>
                  <a:lnTo>
                    <a:pt x="6195523" y="749962"/>
                  </a:lnTo>
                  <a:lnTo>
                    <a:pt x="6259150" y="733857"/>
                  </a:lnTo>
                  <a:lnTo>
                    <a:pt x="6316445" y="701970"/>
                  </a:lnTo>
                  <a:lnTo>
                    <a:pt x="6342435" y="678561"/>
                  </a:lnTo>
                  <a:lnTo>
                    <a:pt x="6161709" y="678561"/>
                  </a:lnTo>
                  <a:lnTo>
                    <a:pt x="6129612" y="675415"/>
                  </a:lnTo>
                  <a:lnTo>
                    <a:pt x="6074038" y="650218"/>
                  </a:lnTo>
                  <a:lnTo>
                    <a:pt x="6031249" y="599805"/>
                  </a:lnTo>
                  <a:lnTo>
                    <a:pt x="6009151" y="523986"/>
                  </a:lnTo>
                  <a:lnTo>
                    <a:pt x="6006388" y="476503"/>
                  </a:lnTo>
                  <a:lnTo>
                    <a:pt x="6009151" y="429097"/>
                  </a:lnTo>
                  <a:lnTo>
                    <a:pt x="6017437" y="388048"/>
                  </a:lnTo>
                  <a:lnTo>
                    <a:pt x="6050584" y="325120"/>
                  </a:lnTo>
                  <a:lnTo>
                    <a:pt x="6100384" y="287575"/>
                  </a:lnTo>
                  <a:lnTo>
                    <a:pt x="6161709" y="275082"/>
                  </a:lnTo>
                  <a:lnTo>
                    <a:pt x="6341542" y="275082"/>
                  </a:lnTo>
                  <a:lnTo>
                    <a:pt x="6339382" y="272288"/>
                  </a:lnTo>
                  <a:lnTo>
                    <a:pt x="6302423" y="241117"/>
                  </a:lnTo>
                  <a:lnTo>
                    <a:pt x="6260499" y="218852"/>
                  </a:lnTo>
                  <a:lnTo>
                    <a:pt x="6213599" y="205493"/>
                  </a:lnTo>
                  <a:lnTo>
                    <a:pt x="6161709" y="201040"/>
                  </a:lnTo>
                  <a:close/>
                </a:path>
                <a:path w="6941820" h="752475">
                  <a:moveTo>
                    <a:pt x="6341542" y="275082"/>
                  </a:moveTo>
                  <a:lnTo>
                    <a:pt x="6161709" y="275082"/>
                  </a:lnTo>
                  <a:lnTo>
                    <a:pt x="6193386" y="278225"/>
                  </a:lnTo>
                  <a:lnTo>
                    <a:pt x="6222336" y="287654"/>
                  </a:lnTo>
                  <a:lnTo>
                    <a:pt x="6272199" y="325374"/>
                  </a:lnTo>
                  <a:lnTo>
                    <a:pt x="6305457" y="387667"/>
                  </a:lnTo>
                  <a:lnTo>
                    <a:pt x="6313758" y="427672"/>
                  </a:lnTo>
                  <a:lnTo>
                    <a:pt x="6316522" y="473583"/>
                  </a:lnTo>
                  <a:lnTo>
                    <a:pt x="6313762" y="522106"/>
                  </a:lnTo>
                  <a:lnTo>
                    <a:pt x="6305489" y="564022"/>
                  </a:lnTo>
                  <a:lnTo>
                    <a:pt x="6272453" y="627888"/>
                  </a:lnTo>
                  <a:lnTo>
                    <a:pt x="6222653" y="665892"/>
                  </a:lnTo>
                  <a:lnTo>
                    <a:pt x="6161709" y="678561"/>
                  </a:lnTo>
                  <a:lnTo>
                    <a:pt x="6342435" y="678561"/>
                  </a:lnTo>
                  <a:lnTo>
                    <a:pt x="6377863" y="629158"/>
                  </a:lnTo>
                  <a:lnTo>
                    <a:pt x="6400723" y="560006"/>
                  </a:lnTo>
                  <a:lnTo>
                    <a:pt x="6406438" y="517286"/>
                  </a:lnTo>
                  <a:lnTo>
                    <a:pt x="6408343" y="469138"/>
                  </a:lnTo>
                  <a:lnTo>
                    <a:pt x="6404033" y="409751"/>
                  </a:lnTo>
                  <a:lnTo>
                    <a:pt x="6391103" y="357139"/>
                  </a:lnTo>
                  <a:lnTo>
                    <a:pt x="6369553" y="311314"/>
                  </a:lnTo>
                  <a:lnTo>
                    <a:pt x="6341542" y="275082"/>
                  </a:lnTo>
                  <a:close/>
                </a:path>
                <a:path w="6941820" h="752475">
                  <a:moveTo>
                    <a:pt x="964869" y="201040"/>
                  </a:moveTo>
                  <a:lnTo>
                    <a:pt x="917863" y="204706"/>
                  </a:lnTo>
                  <a:lnTo>
                    <a:pt x="874572" y="215693"/>
                  </a:lnTo>
                  <a:lnTo>
                    <a:pt x="834996" y="233991"/>
                  </a:lnTo>
                  <a:lnTo>
                    <a:pt x="799134" y="259587"/>
                  </a:lnTo>
                  <a:lnTo>
                    <a:pt x="769795" y="290827"/>
                  </a:lnTo>
                  <a:lnTo>
                    <a:pt x="746997" y="328151"/>
                  </a:lnTo>
                  <a:lnTo>
                    <a:pt x="730728" y="371547"/>
                  </a:lnTo>
                  <a:lnTo>
                    <a:pt x="720975" y="421001"/>
                  </a:lnTo>
                  <a:lnTo>
                    <a:pt x="717727" y="476503"/>
                  </a:lnTo>
                  <a:lnTo>
                    <a:pt x="721990" y="539367"/>
                  </a:lnTo>
                  <a:lnTo>
                    <a:pt x="734777" y="594407"/>
                  </a:lnTo>
                  <a:lnTo>
                    <a:pt x="756089" y="641613"/>
                  </a:lnTo>
                  <a:lnTo>
                    <a:pt x="785926" y="680974"/>
                  </a:lnTo>
                  <a:lnTo>
                    <a:pt x="822691" y="712051"/>
                  </a:lnTo>
                  <a:lnTo>
                    <a:pt x="864777" y="734234"/>
                  </a:lnTo>
                  <a:lnTo>
                    <a:pt x="912174" y="747535"/>
                  </a:lnTo>
                  <a:lnTo>
                    <a:pt x="964869" y="751966"/>
                  </a:lnTo>
                  <a:lnTo>
                    <a:pt x="998683" y="749962"/>
                  </a:lnTo>
                  <a:lnTo>
                    <a:pt x="1062310" y="733857"/>
                  </a:lnTo>
                  <a:lnTo>
                    <a:pt x="1119605" y="701970"/>
                  </a:lnTo>
                  <a:lnTo>
                    <a:pt x="1145595" y="678561"/>
                  </a:lnTo>
                  <a:lnTo>
                    <a:pt x="964869" y="678561"/>
                  </a:lnTo>
                  <a:lnTo>
                    <a:pt x="932772" y="675415"/>
                  </a:lnTo>
                  <a:lnTo>
                    <a:pt x="877198" y="650218"/>
                  </a:lnTo>
                  <a:lnTo>
                    <a:pt x="834409" y="599805"/>
                  </a:lnTo>
                  <a:lnTo>
                    <a:pt x="812311" y="523986"/>
                  </a:lnTo>
                  <a:lnTo>
                    <a:pt x="809548" y="476503"/>
                  </a:lnTo>
                  <a:lnTo>
                    <a:pt x="812311" y="429097"/>
                  </a:lnTo>
                  <a:lnTo>
                    <a:pt x="820597" y="388048"/>
                  </a:lnTo>
                  <a:lnTo>
                    <a:pt x="853744" y="325120"/>
                  </a:lnTo>
                  <a:lnTo>
                    <a:pt x="903544" y="287575"/>
                  </a:lnTo>
                  <a:lnTo>
                    <a:pt x="964869" y="275082"/>
                  </a:lnTo>
                  <a:lnTo>
                    <a:pt x="1144702" y="275082"/>
                  </a:lnTo>
                  <a:lnTo>
                    <a:pt x="1142542" y="272288"/>
                  </a:lnTo>
                  <a:lnTo>
                    <a:pt x="1105583" y="241117"/>
                  </a:lnTo>
                  <a:lnTo>
                    <a:pt x="1063659" y="218852"/>
                  </a:lnTo>
                  <a:lnTo>
                    <a:pt x="1016759" y="205493"/>
                  </a:lnTo>
                  <a:lnTo>
                    <a:pt x="964869" y="201040"/>
                  </a:lnTo>
                  <a:close/>
                </a:path>
                <a:path w="6941820" h="752475">
                  <a:moveTo>
                    <a:pt x="1144702" y="275082"/>
                  </a:moveTo>
                  <a:lnTo>
                    <a:pt x="964869" y="275082"/>
                  </a:lnTo>
                  <a:lnTo>
                    <a:pt x="996546" y="278225"/>
                  </a:lnTo>
                  <a:lnTo>
                    <a:pt x="1025496" y="287654"/>
                  </a:lnTo>
                  <a:lnTo>
                    <a:pt x="1075359" y="325374"/>
                  </a:lnTo>
                  <a:lnTo>
                    <a:pt x="1108617" y="387667"/>
                  </a:lnTo>
                  <a:lnTo>
                    <a:pt x="1116918" y="427672"/>
                  </a:lnTo>
                  <a:lnTo>
                    <a:pt x="1119682" y="473583"/>
                  </a:lnTo>
                  <a:lnTo>
                    <a:pt x="1116922" y="522106"/>
                  </a:lnTo>
                  <a:lnTo>
                    <a:pt x="1108649" y="564022"/>
                  </a:lnTo>
                  <a:lnTo>
                    <a:pt x="1075613" y="627888"/>
                  </a:lnTo>
                  <a:lnTo>
                    <a:pt x="1025813" y="665892"/>
                  </a:lnTo>
                  <a:lnTo>
                    <a:pt x="964869" y="678561"/>
                  </a:lnTo>
                  <a:lnTo>
                    <a:pt x="1145595" y="678561"/>
                  </a:lnTo>
                  <a:lnTo>
                    <a:pt x="1181023" y="629158"/>
                  </a:lnTo>
                  <a:lnTo>
                    <a:pt x="1203883" y="560006"/>
                  </a:lnTo>
                  <a:lnTo>
                    <a:pt x="1209598" y="517286"/>
                  </a:lnTo>
                  <a:lnTo>
                    <a:pt x="1211503" y="469138"/>
                  </a:lnTo>
                  <a:lnTo>
                    <a:pt x="1207193" y="409751"/>
                  </a:lnTo>
                  <a:lnTo>
                    <a:pt x="1194263" y="357139"/>
                  </a:lnTo>
                  <a:lnTo>
                    <a:pt x="1172713" y="311314"/>
                  </a:lnTo>
                  <a:lnTo>
                    <a:pt x="1144702" y="275082"/>
                  </a:lnTo>
                  <a:close/>
                </a:path>
                <a:path w="6941820" h="752475">
                  <a:moveTo>
                    <a:pt x="5812078" y="212978"/>
                  </a:moveTo>
                  <a:lnTo>
                    <a:pt x="5722797" y="212978"/>
                  </a:lnTo>
                  <a:lnTo>
                    <a:pt x="5722797" y="740156"/>
                  </a:lnTo>
                  <a:lnTo>
                    <a:pt x="5812078" y="740156"/>
                  </a:lnTo>
                  <a:lnTo>
                    <a:pt x="5812078" y="212978"/>
                  </a:lnTo>
                  <a:close/>
                </a:path>
                <a:path w="6941820" h="752475">
                  <a:moveTo>
                    <a:pt x="4231690" y="212978"/>
                  </a:moveTo>
                  <a:lnTo>
                    <a:pt x="4142409" y="212978"/>
                  </a:lnTo>
                  <a:lnTo>
                    <a:pt x="4142409" y="740156"/>
                  </a:lnTo>
                  <a:lnTo>
                    <a:pt x="4231690" y="740156"/>
                  </a:lnTo>
                  <a:lnTo>
                    <a:pt x="4231690" y="212978"/>
                  </a:lnTo>
                  <a:close/>
                </a:path>
                <a:path w="6941820" h="752475">
                  <a:moveTo>
                    <a:pt x="3098342" y="212978"/>
                  </a:moveTo>
                  <a:lnTo>
                    <a:pt x="3009061" y="212978"/>
                  </a:lnTo>
                  <a:lnTo>
                    <a:pt x="3009061" y="539623"/>
                  </a:lnTo>
                  <a:lnTo>
                    <a:pt x="3010411" y="588946"/>
                  </a:lnTo>
                  <a:lnTo>
                    <a:pt x="3019239" y="641794"/>
                  </a:lnTo>
                  <a:lnTo>
                    <a:pt x="3042081" y="689228"/>
                  </a:lnTo>
                  <a:lnTo>
                    <a:pt x="3083194" y="724662"/>
                  </a:lnTo>
                  <a:lnTo>
                    <a:pt x="3122748" y="741947"/>
                  </a:lnTo>
                  <a:lnTo>
                    <a:pt x="3166321" y="750849"/>
                  </a:lnTo>
                  <a:lnTo>
                    <a:pt x="3189274" y="751966"/>
                  </a:lnTo>
                  <a:lnTo>
                    <a:pt x="3239376" y="746392"/>
                  </a:lnTo>
                  <a:lnTo>
                    <a:pt x="3283953" y="729662"/>
                  </a:lnTo>
                  <a:lnTo>
                    <a:pt x="3323005" y="701764"/>
                  </a:lnTo>
                  <a:lnTo>
                    <a:pt x="3345855" y="675132"/>
                  </a:lnTo>
                  <a:lnTo>
                    <a:pt x="3207054" y="675132"/>
                  </a:lnTo>
                  <a:lnTo>
                    <a:pt x="3187766" y="673869"/>
                  </a:lnTo>
                  <a:lnTo>
                    <a:pt x="3139617" y="654938"/>
                  </a:lnTo>
                  <a:lnTo>
                    <a:pt x="3109256" y="616362"/>
                  </a:lnTo>
                  <a:lnTo>
                    <a:pt x="3099739" y="563895"/>
                  </a:lnTo>
                  <a:lnTo>
                    <a:pt x="3098342" y="505333"/>
                  </a:lnTo>
                  <a:lnTo>
                    <a:pt x="3098342" y="212978"/>
                  </a:lnTo>
                  <a:close/>
                </a:path>
                <a:path w="6941820" h="752475">
                  <a:moveTo>
                    <a:pt x="3436416" y="662686"/>
                  </a:moveTo>
                  <a:lnTo>
                    <a:pt x="3356533" y="662686"/>
                  </a:lnTo>
                  <a:lnTo>
                    <a:pt x="3356533" y="740156"/>
                  </a:lnTo>
                  <a:lnTo>
                    <a:pt x="3436416" y="740156"/>
                  </a:lnTo>
                  <a:lnTo>
                    <a:pt x="3436416" y="662686"/>
                  </a:lnTo>
                  <a:close/>
                </a:path>
                <a:path w="6941820" h="752475">
                  <a:moveTo>
                    <a:pt x="3436416" y="212978"/>
                  </a:moveTo>
                  <a:lnTo>
                    <a:pt x="3347008" y="212978"/>
                  </a:lnTo>
                  <a:lnTo>
                    <a:pt x="3347008" y="495426"/>
                  </a:lnTo>
                  <a:lnTo>
                    <a:pt x="3346101" y="527147"/>
                  </a:lnTo>
                  <a:lnTo>
                    <a:pt x="3338811" y="578633"/>
                  </a:lnTo>
                  <a:lnTo>
                    <a:pt x="3323783" y="615211"/>
                  </a:lnTo>
                  <a:lnTo>
                    <a:pt x="3282492" y="654431"/>
                  </a:lnTo>
                  <a:lnTo>
                    <a:pt x="3246012" y="669972"/>
                  </a:lnTo>
                  <a:lnTo>
                    <a:pt x="3207054" y="675132"/>
                  </a:lnTo>
                  <a:lnTo>
                    <a:pt x="3345855" y="675132"/>
                  </a:lnTo>
                  <a:lnTo>
                    <a:pt x="3356533" y="662686"/>
                  </a:lnTo>
                  <a:lnTo>
                    <a:pt x="3436416" y="662686"/>
                  </a:lnTo>
                  <a:lnTo>
                    <a:pt x="3436416" y="212978"/>
                  </a:lnTo>
                  <a:close/>
                </a:path>
                <a:path w="6941820" h="752475">
                  <a:moveTo>
                    <a:pt x="6593636" y="212978"/>
                  </a:moveTo>
                  <a:lnTo>
                    <a:pt x="6513245" y="212978"/>
                  </a:lnTo>
                  <a:lnTo>
                    <a:pt x="6513245" y="740156"/>
                  </a:lnTo>
                  <a:lnTo>
                    <a:pt x="6602526" y="740156"/>
                  </a:lnTo>
                  <a:lnTo>
                    <a:pt x="6602526" y="452247"/>
                  </a:lnTo>
                  <a:lnTo>
                    <a:pt x="6605120" y="405645"/>
                  </a:lnTo>
                  <a:lnTo>
                    <a:pt x="6612893" y="367188"/>
                  </a:lnTo>
                  <a:lnTo>
                    <a:pt x="6643928" y="314706"/>
                  </a:lnTo>
                  <a:lnTo>
                    <a:pt x="6688616" y="287909"/>
                  </a:lnTo>
                  <a:lnTo>
                    <a:pt x="6593636" y="287909"/>
                  </a:lnTo>
                  <a:lnTo>
                    <a:pt x="6593636" y="212978"/>
                  </a:lnTo>
                  <a:close/>
                </a:path>
                <a:path w="6941820" h="752475">
                  <a:moveTo>
                    <a:pt x="6918360" y="278511"/>
                  </a:moveTo>
                  <a:lnTo>
                    <a:pt x="6742480" y="278511"/>
                  </a:lnTo>
                  <a:lnTo>
                    <a:pt x="6759796" y="279513"/>
                  </a:lnTo>
                  <a:lnTo>
                    <a:pt x="6775945" y="282527"/>
                  </a:lnTo>
                  <a:lnTo>
                    <a:pt x="6817077" y="303404"/>
                  </a:lnTo>
                  <a:lnTo>
                    <a:pt x="6841794" y="337820"/>
                  </a:lnTo>
                  <a:lnTo>
                    <a:pt x="6851563" y="393880"/>
                  </a:lnTo>
                  <a:lnTo>
                    <a:pt x="6852208" y="740156"/>
                  </a:lnTo>
                  <a:lnTo>
                    <a:pt x="6941489" y="740156"/>
                  </a:lnTo>
                  <a:lnTo>
                    <a:pt x="6941377" y="405645"/>
                  </a:lnTo>
                  <a:lnTo>
                    <a:pt x="6940251" y="363283"/>
                  </a:lnTo>
                  <a:lnTo>
                    <a:pt x="6931869" y="310703"/>
                  </a:lnTo>
                  <a:lnTo>
                    <a:pt x="6925678" y="293544"/>
                  </a:lnTo>
                  <a:lnTo>
                    <a:pt x="6918360" y="278511"/>
                  </a:lnTo>
                  <a:close/>
                </a:path>
                <a:path w="6941820" h="752475">
                  <a:moveTo>
                    <a:pt x="6761403" y="201040"/>
                  </a:moveTo>
                  <a:lnTo>
                    <a:pt x="6709776" y="206470"/>
                  </a:lnTo>
                  <a:lnTo>
                    <a:pt x="6664613" y="222758"/>
                  </a:lnTo>
                  <a:lnTo>
                    <a:pt x="6625904" y="249904"/>
                  </a:lnTo>
                  <a:lnTo>
                    <a:pt x="6593636" y="287909"/>
                  </a:lnTo>
                  <a:lnTo>
                    <a:pt x="6688616" y="287909"/>
                  </a:lnTo>
                  <a:lnTo>
                    <a:pt x="6689347" y="287559"/>
                  </a:lnTo>
                  <a:lnTo>
                    <a:pt x="6714955" y="280773"/>
                  </a:lnTo>
                  <a:lnTo>
                    <a:pt x="6742480" y="278511"/>
                  </a:lnTo>
                  <a:lnTo>
                    <a:pt x="6918360" y="278511"/>
                  </a:lnTo>
                  <a:lnTo>
                    <a:pt x="6917963" y="277695"/>
                  </a:lnTo>
                  <a:lnTo>
                    <a:pt x="6883879" y="237997"/>
                  </a:lnTo>
                  <a:lnTo>
                    <a:pt x="6849033" y="218186"/>
                  </a:lnTo>
                  <a:lnTo>
                    <a:pt x="6807123" y="205327"/>
                  </a:lnTo>
                  <a:lnTo>
                    <a:pt x="6784740" y="202112"/>
                  </a:lnTo>
                  <a:lnTo>
                    <a:pt x="6761403" y="201040"/>
                  </a:lnTo>
                  <a:close/>
                </a:path>
                <a:path w="6941820" h="752475">
                  <a:moveTo>
                    <a:pt x="4580305" y="201040"/>
                  </a:moveTo>
                  <a:lnTo>
                    <a:pt x="4514853" y="209041"/>
                  </a:lnTo>
                  <a:lnTo>
                    <a:pt x="4454448" y="233045"/>
                  </a:lnTo>
                  <a:lnTo>
                    <a:pt x="4404061" y="273065"/>
                  </a:lnTo>
                  <a:lnTo>
                    <a:pt x="4368342" y="329184"/>
                  </a:lnTo>
                  <a:lnTo>
                    <a:pt x="4347197" y="398525"/>
                  </a:lnTo>
                  <a:lnTo>
                    <a:pt x="4341910" y="437197"/>
                  </a:lnTo>
                  <a:lnTo>
                    <a:pt x="4340148" y="478536"/>
                  </a:lnTo>
                  <a:lnTo>
                    <a:pt x="4344246" y="540710"/>
                  </a:lnTo>
                  <a:lnTo>
                    <a:pt x="4356547" y="595217"/>
                  </a:lnTo>
                  <a:lnTo>
                    <a:pt x="4377064" y="642056"/>
                  </a:lnTo>
                  <a:lnTo>
                    <a:pt x="4405807" y="681227"/>
                  </a:lnTo>
                  <a:lnTo>
                    <a:pt x="4441387" y="712212"/>
                  </a:lnTo>
                  <a:lnTo>
                    <a:pt x="4482230" y="734313"/>
                  </a:lnTo>
                  <a:lnTo>
                    <a:pt x="4528358" y="747557"/>
                  </a:lnTo>
                  <a:lnTo>
                    <a:pt x="4579797" y="751966"/>
                  </a:lnTo>
                  <a:lnTo>
                    <a:pt x="4621328" y="748772"/>
                  </a:lnTo>
                  <a:lnTo>
                    <a:pt x="4659442" y="739171"/>
                  </a:lnTo>
                  <a:lnTo>
                    <a:pt x="4694151" y="723141"/>
                  </a:lnTo>
                  <a:lnTo>
                    <a:pt x="4725466" y="700659"/>
                  </a:lnTo>
                  <a:lnTo>
                    <a:pt x="4746557" y="678561"/>
                  </a:lnTo>
                  <a:lnTo>
                    <a:pt x="4578781" y="678561"/>
                  </a:lnTo>
                  <a:lnTo>
                    <a:pt x="4547637" y="675558"/>
                  </a:lnTo>
                  <a:lnTo>
                    <a:pt x="4494539" y="651504"/>
                  </a:lnTo>
                  <a:lnTo>
                    <a:pt x="4454794" y="602708"/>
                  </a:lnTo>
                  <a:lnTo>
                    <a:pt x="4434497" y="525504"/>
                  </a:lnTo>
                  <a:lnTo>
                    <a:pt x="4431969" y="475996"/>
                  </a:lnTo>
                  <a:lnTo>
                    <a:pt x="4434593" y="427206"/>
                  </a:lnTo>
                  <a:lnTo>
                    <a:pt x="4442479" y="385429"/>
                  </a:lnTo>
                  <a:lnTo>
                    <a:pt x="4474133" y="322961"/>
                  </a:lnTo>
                  <a:lnTo>
                    <a:pt x="4522616" y="286670"/>
                  </a:lnTo>
                  <a:lnTo>
                    <a:pt x="4583861" y="274574"/>
                  </a:lnTo>
                  <a:lnTo>
                    <a:pt x="4749912" y="274574"/>
                  </a:lnTo>
                  <a:lnTo>
                    <a:pt x="4745649" y="268476"/>
                  </a:lnTo>
                  <a:lnTo>
                    <a:pt x="4720767" y="244475"/>
                  </a:lnTo>
                  <a:lnTo>
                    <a:pt x="4691551" y="225472"/>
                  </a:lnTo>
                  <a:lnTo>
                    <a:pt x="4658394" y="211899"/>
                  </a:lnTo>
                  <a:lnTo>
                    <a:pt x="4621308" y="203755"/>
                  </a:lnTo>
                  <a:lnTo>
                    <a:pt x="4580305" y="201040"/>
                  </a:lnTo>
                  <a:close/>
                </a:path>
                <a:path w="6941820" h="752475">
                  <a:moveTo>
                    <a:pt x="4711369" y="546988"/>
                  </a:moveTo>
                  <a:lnTo>
                    <a:pt x="4695447" y="605361"/>
                  </a:lnTo>
                  <a:lnTo>
                    <a:pt x="4666665" y="646302"/>
                  </a:lnTo>
                  <a:lnTo>
                    <a:pt x="4627105" y="670480"/>
                  </a:lnTo>
                  <a:lnTo>
                    <a:pt x="4578781" y="678561"/>
                  </a:lnTo>
                  <a:lnTo>
                    <a:pt x="4746557" y="678561"/>
                  </a:lnTo>
                  <a:lnTo>
                    <a:pt x="4752355" y="672486"/>
                  </a:lnTo>
                  <a:lnTo>
                    <a:pt x="4773599" y="639397"/>
                  </a:lnTo>
                  <a:lnTo>
                    <a:pt x="4789224" y="601378"/>
                  </a:lnTo>
                  <a:lnTo>
                    <a:pt x="4799253" y="558419"/>
                  </a:lnTo>
                  <a:lnTo>
                    <a:pt x="4711369" y="546988"/>
                  </a:lnTo>
                  <a:close/>
                </a:path>
                <a:path w="6941820" h="752475">
                  <a:moveTo>
                    <a:pt x="4749912" y="274574"/>
                  </a:moveTo>
                  <a:lnTo>
                    <a:pt x="4583861" y="274574"/>
                  </a:lnTo>
                  <a:lnTo>
                    <a:pt x="4605338" y="276242"/>
                  </a:lnTo>
                  <a:lnTo>
                    <a:pt x="4625184" y="281257"/>
                  </a:lnTo>
                  <a:lnTo>
                    <a:pt x="4659934" y="301371"/>
                  </a:lnTo>
                  <a:lnTo>
                    <a:pt x="4686715" y="334692"/>
                  </a:lnTo>
                  <a:lnTo>
                    <a:pt x="4703876" y="381253"/>
                  </a:lnTo>
                  <a:lnTo>
                    <a:pt x="4790744" y="367791"/>
                  </a:lnTo>
                  <a:lnTo>
                    <a:pt x="4780650" y="330146"/>
                  </a:lnTo>
                  <a:lnTo>
                    <a:pt x="4765614" y="297037"/>
                  </a:lnTo>
                  <a:lnTo>
                    <a:pt x="4749912" y="274574"/>
                  </a:lnTo>
                  <a:close/>
                </a:path>
                <a:path w="6941820" h="752475">
                  <a:moveTo>
                    <a:pt x="3656888" y="212978"/>
                  </a:moveTo>
                  <a:lnTo>
                    <a:pt x="3576497" y="212978"/>
                  </a:lnTo>
                  <a:lnTo>
                    <a:pt x="3576497" y="740156"/>
                  </a:lnTo>
                  <a:lnTo>
                    <a:pt x="3665778" y="740156"/>
                  </a:lnTo>
                  <a:lnTo>
                    <a:pt x="3665778" y="452247"/>
                  </a:lnTo>
                  <a:lnTo>
                    <a:pt x="3668372" y="405645"/>
                  </a:lnTo>
                  <a:lnTo>
                    <a:pt x="3676145" y="367188"/>
                  </a:lnTo>
                  <a:lnTo>
                    <a:pt x="3707180" y="314706"/>
                  </a:lnTo>
                  <a:lnTo>
                    <a:pt x="3751868" y="287909"/>
                  </a:lnTo>
                  <a:lnTo>
                    <a:pt x="3656888" y="287909"/>
                  </a:lnTo>
                  <a:lnTo>
                    <a:pt x="3656888" y="212978"/>
                  </a:lnTo>
                  <a:close/>
                </a:path>
                <a:path w="6941820" h="752475">
                  <a:moveTo>
                    <a:pt x="3981612" y="278511"/>
                  </a:moveTo>
                  <a:lnTo>
                    <a:pt x="3805732" y="278511"/>
                  </a:lnTo>
                  <a:lnTo>
                    <a:pt x="3823048" y="279513"/>
                  </a:lnTo>
                  <a:lnTo>
                    <a:pt x="3839197" y="282527"/>
                  </a:lnTo>
                  <a:lnTo>
                    <a:pt x="3880329" y="303404"/>
                  </a:lnTo>
                  <a:lnTo>
                    <a:pt x="3905046" y="337820"/>
                  </a:lnTo>
                  <a:lnTo>
                    <a:pt x="3914815" y="393880"/>
                  </a:lnTo>
                  <a:lnTo>
                    <a:pt x="3915460" y="740156"/>
                  </a:lnTo>
                  <a:lnTo>
                    <a:pt x="4004741" y="740156"/>
                  </a:lnTo>
                  <a:lnTo>
                    <a:pt x="4004629" y="405645"/>
                  </a:lnTo>
                  <a:lnTo>
                    <a:pt x="4003503" y="363283"/>
                  </a:lnTo>
                  <a:lnTo>
                    <a:pt x="3995121" y="310703"/>
                  </a:lnTo>
                  <a:lnTo>
                    <a:pt x="3988930" y="293544"/>
                  </a:lnTo>
                  <a:lnTo>
                    <a:pt x="3981612" y="278511"/>
                  </a:lnTo>
                  <a:close/>
                </a:path>
                <a:path w="6941820" h="752475">
                  <a:moveTo>
                    <a:pt x="3824655" y="201040"/>
                  </a:moveTo>
                  <a:lnTo>
                    <a:pt x="3773028" y="206470"/>
                  </a:lnTo>
                  <a:lnTo>
                    <a:pt x="3727865" y="222758"/>
                  </a:lnTo>
                  <a:lnTo>
                    <a:pt x="3689156" y="249904"/>
                  </a:lnTo>
                  <a:lnTo>
                    <a:pt x="3656888" y="287909"/>
                  </a:lnTo>
                  <a:lnTo>
                    <a:pt x="3751868" y="287909"/>
                  </a:lnTo>
                  <a:lnTo>
                    <a:pt x="3752599" y="287559"/>
                  </a:lnTo>
                  <a:lnTo>
                    <a:pt x="3778207" y="280773"/>
                  </a:lnTo>
                  <a:lnTo>
                    <a:pt x="3805732" y="278511"/>
                  </a:lnTo>
                  <a:lnTo>
                    <a:pt x="3981612" y="278511"/>
                  </a:lnTo>
                  <a:lnTo>
                    <a:pt x="3981215" y="277695"/>
                  </a:lnTo>
                  <a:lnTo>
                    <a:pt x="3947131" y="237997"/>
                  </a:lnTo>
                  <a:lnTo>
                    <a:pt x="3912285" y="218186"/>
                  </a:lnTo>
                  <a:lnTo>
                    <a:pt x="3870375" y="205327"/>
                  </a:lnTo>
                  <a:lnTo>
                    <a:pt x="3847992" y="202112"/>
                  </a:lnTo>
                  <a:lnTo>
                    <a:pt x="3824655" y="201040"/>
                  </a:lnTo>
                  <a:close/>
                </a:path>
                <a:path w="6941820" h="752475">
                  <a:moveTo>
                    <a:pt x="2243632" y="212978"/>
                  </a:moveTo>
                  <a:lnTo>
                    <a:pt x="2163749" y="212978"/>
                  </a:lnTo>
                  <a:lnTo>
                    <a:pt x="2163749" y="740156"/>
                  </a:lnTo>
                  <a:lnTo>
                    <a:pt x="2253030" y="740156"/>
                  </a:lnTo>
                  <a:lnTo>
                    <a:pt x="2253030" y="466598"/>
                  </a:lnTo>
                  <a:lnTo>
                    <a:pt x="2253933" y="432712"/>
                  </a:lnTo>
                  <a:lnTo>
                    <a:pt x="2261121" y="377658"/>
                  </a:lnTo>
                  <a:lnTo>
                    <a:pt x="2275716" y="338488"/>
                  </a:lnTo>
                  <a:lnTo>
                    <a:pt x="2313863" y="298323"/>
                  </a:lnTo>
                  <a:lnTo>
                    <a:pt x="2337840" y="286893"/>
                  </a:lnTo>
                  <a:lnTo>
                    <a:pt x="2243632" y="286893"/>
                  </a:lnTo>
                  <a:lnTo>
                    <a:pt x="2243632" y="212978"/>
                  </a:lnTo>
                  <a:close/>
                </a:path>
                <a:path w="6941820" h="752475">
                  <a:moveTo>
                    <a:pt x="2545815" y="278511"/>
                  </a:moveTo>
                  <a:lnTo>
                    <a:pt x="2383586" y="278511"/>
                  </a:lnTo>
                  <a:lnTo>
                    <a:pt x="2406635" y="280368"/>
                  </a:lnTo>
                  <a:lnTo>
                    <a:pt x="2426242" y="285940"/>
                  </a:lnTo>
                  <a:lnTo>
                    <a:pt x="2464608" y="325020"/>
                  </a:lnTo>
                  <a:lnTo>
                    <a:pt x="2475554" y="369700"/>
                  </a:lnTo>
                  <a:lnTo>
                    <a:pt x="2476931" y="740156"/>
                  </a:lnTo>
                  <a:lnTo>
                    <a:pt x="2566212" y="740156"/>
                  </a:lnTo>
                  <a:lnTo>
                    <a:pt x="2566280" y="432712"/>
                  </a:lnTo>
                  <a:lnTo>
                    <a:pt x="2575420" y="363553"/>
                  </a:lnTo>
                  <a:lnTo>
                    <a:pt x="2602915" y="315468"/>
                  </a:lnTo>
                  <a:lnTo>
                    <a:pt x="2633710" y="293370"/>
                  </a:lnTo>
                  <a:lnTo>
                    <a:pt x="2552369" y="293370"/>
                  </a:lnTo>
                  <a:lnTo>
                    <a:pt x="2545815" y="278511"/>
                  </a:lnTo>
                  <a:close/>
                </a:path>
                <a:path w="6941820" h="752475">
                  <a:moveTo>
                    <a:pt x="2858277" y="278511"/>
                  </a:moveTo>
                  <a:lnTo>
                    <a:pt x="2695244" y="278511"/>
                  </a:lnTo>
                  <a:lnTo>
                    <a:pt x="2710173" y="279413"/>
                  </a:lnTo>
                  <a:lnTo>
                    <a:pt x="2724089" y="282114"/>
                  </a:lnTo>
                  <a:lnTo>
                    <a:pt x="2759387" y="300652"/>
                  </a:lnTo>
                  <a:lnTo>
                    <a:pt x="2784222" y="344525"/>
                  </a:lnTo>
                  <a:lnTo>
                    <a:pt x="2788552" y="383145"/>
                  </a:lnTo>
                  <a:lnTo>
                    <a:pt x="2789097" y="740156"/>
                  </a:lnTo>
                  <a:lnTo>
                    <a:pt x="2877997" y="740156"/>
                  </a:lnTo>
                  <a:lnTo>
                    <a:pt x="2877963" y="377658"/>
                  </a:lnTo>
                  <a:lnTo>
                    <a:pt x="2875354" y="335986"/>
                  </a:lnTo>
                  <a:lnTo>
                    <a:pt x="2867425" y="299624"/>
                  </a:lnTo>
                  <a:lnTo>
                    <a:pt x="2858277" y="278511"/>
                  </a:lnTo>
                  <a:close/>
                </a:path>
                <a:path w="6941820" h="752475">
                  <a:moveTo>
                    <a:pt x="2715183" y="201040"/>
                  </a:moveTo>
                  <a:lnTo>
                    <a:pt x="2667366" y="206823"/>
                  </a:lnTo>
                  <a:lnTo>
                    <a:pt x="2624299" y="224154"/>
                  </a:lnTo>
                  <a:lnTo>
                    <a:pt x="2585971" y="253011"/>
                  </a:lnTo>
                  <a:lnTo>
                    <a:pt x="2552369" y="293370"/>
                  </a:lnTo>
                  <a:lnTo>
                    <a:pt x="2633710" y="293370"/>
                  </a:lnTo>
                  <a:lnTo>
                    <a:pt x="2644365" y="287750"/>
                  </a:lnTo>
                  <a:lnTo>
                    <a:pt x="2668620" y="280820"/>
                  </a:lnTo>
                  <a:lnTo>
                    <a:pt x="2695244" y="278511"/>
                  </a:lnTo>
                  <a:lnTo>
                    <a:pt x="2858277" y="278511"/>
                  </a:lnTo>
                  <a:lnTo>
                    <a:pt x="2854209" y="269120"/>
                  </a:lnTo>
                  <a:lnTo>
                    <a:pt x="2835706" y="244475"/>
                  </a:lnTo>
                  <a:lnTo>
                    <a:pt x="2812374" y="225472"/>
                  </a:lnTo>
                  <a:lnTo>
                    <a:pt x="2784494" y="211899"/>
                  </a:lnTo>
                  <a:lnTo>
                    <a:pt x="2752089" y="203755"/>
                  </a:lnTo>
                  <a:lnTo>
                    <a:pt x="2715183" y="201040"/>
                  </a:lnTo>
                  <a:close/>
                </a:path>
                <a:path w="6941820" h="752475">
                  <a:moveTo>
                    <a:pt x="2403398" y="201040"/>
                  </a:moveTo>
                  <a:lnTo>
                    <a:pt x="2353678" y="206946"/>
                  </a:lnTo>
                  <a:lnTo>
                    <a:pt x="2309672" y="224662"/>
                  </a:lnTo>
                  <a:lnTo>
                    <a:pt x="2272509" y="252015"/>
                  </a:lnTo>
                  <a:lnTo>
                    <a:pt x="2243632" y="286893"/>
                  </a:lnTo>
                  <a:lnTo>
                    <a:pt x="2337840" y="286893"/>
                  </a:lnTo>
                  <a:lnTo>
                    <a:pt x="2347296" y="283464"/>
                  </a:lnTo>
                  <a:lnTo>
                    <a:pt x="2365084" y="279749"/>
                  </a:lnTo>
                  <a:lnTo>
                    <a:pt x="2383586" y="278511"/>
                  </a:lnTo>
                  <a:lnTo>
                    <a:pt x="2545815" y="278511"/>
                  </a:lnTo>
                  <a:lnTo>
                    <a:pt x="2543275" y="272752"/>
                  </a:lnTo>
                  <a:lnTo>
                    <a:pt x="2516847" y="238756"/>
                  </a:lnTo>
                  <a:lnTo>
                    <a:pt x="2479461" y="214757"/>
                  </a:lnTo>
                  <a:lnTo>
                    <a:pt x="2431404" y="202564"/>
                  </a:lnTo>
                  <a:lnTo>
                    <a:pt x="2403398" y="201040"/>
                  </a:lnTo>
                  <a:close/>
                </a:path>
                <a:path w="6941820" h="752475">
                  <a:moveTo>
                    <a:pt x="1396288" y="212978"/>
                  </a:moveTo>
                  <a:lnTo>
                    <a:pt x="1316405" y="212978"/>
                  </a:lnTo>
                  <a:lnTo>
                    <a:pt x="1316405" y="740156"/>
                  </a:lnTo>
                  <a:lnTo>
                    <a:pt x="1405686" y="740156"/>
                  </a:lnTo>
                  <a:lnTo>
                    <a:pt x="1405686" y="466598"/>
                  </a:lnTo>
                  <a:lnTo>
                    <a:pt x="1406589" y="432712"/>
                  </a:lnTo>
                  <a:lnTo>
                    <a:pt x="1413777" y="377658"/>
                  </a:lnTo>
                  <a:lnTo>
                    <a:pt x="1428372" y="338488"/>
                  </a:lnTo>
                  <a:lnTo>
                    <a:pt x="1466519" y="298323"/>
                  </a:lnTo>
                  <a:lnTo>
                    <a:pt x="1490496" y="286893"/>
                  </a:lnTo>
                  <a:lnTo>
                    <a:pt x="1396288" y="286893"/>
                  </a:lnTo>
                  <a:lnTo>
                    <a:pt x="1396288" y="212978"/>
                  </a:lnTo>
                  <a:close/>
                </a:path>
                <a:path w="6941820" h="752475">
                  <a:moveTo>
                    <a:pt x="1698471" y="278511"/>
                  </a:moveTo>
                  <a:lnTo>
                    <a:pt x="1536242" y="278511"/>
                  </a:lnTo>
                  <a:lnTo>
                    <a:pt x="1559291" y="280368"/>
                  </a:lnTo>
                  <a:lnTo>
                    <a:pt x="1578898" y="285940"/>
                  </a:lnTo>
                  <a:lnTo>
                    <a:pt x="1617264" y="325020"/>
                  </a:lnTo>
                  <a:lnTo>
                    <a:pt x="1628210" y="369700"/>
                  </a:lnTo>
                  <a:lnTo>
                    <a:pt x="1629587" y="740156"/>
                  </a:lnTo>
                  <a:lnTo>
                    <a:pt x="1718868" y="740156"/>
                  </a:lnTo>
                  <a:lnTo>
                    <a:pt x="1718936" y="432712"/>
                  </a:lnTo>
                  <a:lnTo>
                    <a:pt x="1728076" y="363553"/>
                  </a:lnTo>
                  <a:lnTo>
                    <a:pt x="1755571" y="315468"/>
                  </a:lnTo>
                  <a:lnTo>
                    <a:pt x="1786366" y="293370"/>
                  </a:lnTo>
                  <a:lnTo>
                    <a:pt x="1705025" y="293370"/>
                  </a:lnTo>
                  <a:lnTo>
                    <a:pt x="1698471" y="278511"/>
                  </a:lnTo>
                  <a:close/>
                </a:path>
                <a:path w="6941820" h="752475">
                  <a:moveTo>
                    <a:pt x="2010933" y="278511"/>
                  </a:moveTo>
                  <a:lnTo>
                    <a:pt x="1847900" y="278511"/>
                  </a:lnTo>
                  <a:lnTo>
                    <a:pt x="1862829" y="279413"/>
                  </a:lnTo>
                  <a:lnTo>
                    <a:pt x="1876745" y="282114"/>
                  </a:lnTo>
                  <a:lnTo>
                    <a:pt x="1912043" y="300652"/>
                  </a:lnTo>
                  <a:lnTo>
                    <a:pt x="1936878" y="344525"/>
                  </a:lnTo>
                  <a:lnTo>
                    <a:pt x="1941208" y="383145"/>
                  </a:lnTo>
                  <a:lnTo>
                    <a:pt x="1941753" y="740156"/>
                  </a:lnTo>
                  <a:lnTo>
                    <a:pt x="2030653" y="740156"/>
                  </a:lnTo>
                  <a:lnTo>
                    <a:pt x="2030619" y="377658"/>
                  </a:lnTo>
                  <a:lnTo>
                    <a:pt x="2028010" y="335986"/>
                  </a:lnTo>
                  <a:lnTo>
                    <a:pt x="2020081" y="299624"/>
                  </a:lnTo>
                  <a:lnTo>
                    <a:pt x="2010933" y="278511"/>
                  </a:lnTo>
                  <a:close/>
                </a:path>
                <a:path w="6941820" h="752475">
                  <a:moveTo>
                    <a:pt x="1867839" y="201040"/>
                  </a:moveTo>
                  <a:lnTo>
                    <a:pt x="1820022" y="206823"/>
                  </a:lnTo>
                  <a:lnTo>
                    <a:pt x="1776955" y="224154"/>
                  </a:lnTo>
                  <a:lnTo>
                    <a:pt x="1738627" y="253011"/>
                  </a:lnTo>
                  <a:lnTo>
                    <a:pt x="1705025" y="293370"/>
                  </a:lnTo>
                  <a:lnTo>
                    <a:pt x="1786366" y="293370"/>
                  </a:lnTo>
                  <a:lnTo>
                    <a:pt x="1797021" y="287750"/>
                  </a:lnTo>
                  <a:lnTo>
                    <a:pt x="1821276" y="280820"/>
                  </a:lnTo>
                  <a:lnTo>
                    <a:pt x="1847900" y="278511"/>
                  </a:lnTo>
                  <a:lnTo>
                    <a:pt x="2010933" y="278511"/>
                  </a:lnTo>
                  <a:lnTo>
                    <a:pt x="2006865" y="269120"/>
                  </a:lnTo>
                  <a:lnTo>
                    <a:pt x="1988362" y="244475"/>
                  </a:lnTo>
                  <a:lnTo>
                    <a:pt x="1965030" y="225472"/>
                  </a:lnTo>
                  <a:lnTo>
                    <a:pt x="1937150" y="211899"/>
                  </a:lnTo>
                  <a:lnTo>
                    <a:pt x="1904745" y="203755"/>
                  </a:lnTo>
                  <a:lnTo>
                    <a:pt x="1867839" y="201040"/>
                  </a:lnTo>
                  <a:close/>
                </a:path>
                <a:path w="6941820" h="752475">
                  <a:moveTo>
                    <a:pt x="1556054" y="201040"/>
                  </a:moveTo>
                  <a:lnTo>
                    <a:pt x="1506334" y="206946"/>
                  </a:lnTo>
                  <a:lnTo>
                    <a:pt x="1462328" y="224662"/>
                  </a:lnTo>
                  <a:lnTo>
                    <a:pt x="1425165" y="252015"/>
                  </a:lnTo>
                  <a:lnTo>
                    <a:pt x="1396288" y="286893"/>
                  </a:lnTo>
                  <a:lnTo>
                    <a:pt x="1490496" y="286893"/>
                  </a:lnTo>
                  <a:lnTo>
                    <a:pt x="1499952" y="283464"/>
                  </a:lnTo>
                  <a:lnTo>
                    <a:pt x="1517740" y="279749"/>
                  </a:lnTo>
                  <a:lnTo>
                    <a:pt x="1536242" y="278511"/>
                  </a:lnTo>
                  <a:lnTo>
                    <a:pt x="1698471" y="278511"/>
                  </a:lnTo>
                  <a:lnTo>
                    <a:pt x="1695931" y="272752"/>
                  </a:lnTo>
                  <a:lnTo>
                    <a:pt x="1669503" y="238756"/>
                  </a:lnTo>
                  <a:lnTo>
                    <a:pt x="1632117" y="214757"/>
                  </a:lnTo>
                  <a:lnTo>
                    <a:pt x="1584060" y="202564"/>
                  </a:lnTo>
                  <a:lnTo>
                    <a:pt x="1556054" y="201040"/>
                  </a:lnTo>
                  <a:close/>
                </a:path>
                <a:path w="6941820" h="752475">
                  <a:moveTo>
                    <a:pt x="5545505" y="282448"/>
                  </a:moveTo>
                  <a:lnTo>
                    <a:pt x="5456732" y="282448"/>
                  </a:lnTo>
                  <a:lnTo>
                    <a:pt x="5456823" y="590676"/>
                  </a:lnTo>
                  <a:lnTo>
                    <a:pt x="5459431" y="652303"/>
                  </a:lnTo>
                  <a:lnTo>
                    <a:pt x="5467654" y="691261"/>
                  </a:lnTo>
                  <a:lnTo>
                    <a:pt x="5492943" y="723336"/>
                  </a:lnTo>
                  <a:lnTo>
                    <a:pt x="5537568" y="743188"/>
                  </a:lnTo>
                  <a:lnTo>
                    <a:pt x="5580811" y="747013"/>
                  </a:lnTo>
                  <a:lnTo>
                    <a:pt x="5596170" y="746515"/>
                  </a:lnTo>
                  <a:lnTo>
                    <a:pt x="5612530" y="745029"/>
                  </a:lnTo>
                  <a:lnTo>
                    <a:pt x="5629889" y="742567"/>
                  </a:lnTo>
                  <a:lnTo>
                    <a:pt x="5648248" y="739139"/>
                  </a:lnTo>
                  <a:lnTo>
                    <a:pt x="5635999" y="663701"/>
                  </a:lnTo>
                  <a:lnTo>
                    <a:pt x="5596178" y="663701"/>
                  </a:lnTo>
                  <a:lnTo>
                    <a:pt x="5586824" y="663297"/>
                  </a:lnTo>
                  <a:lnTo>
                    <a:pt x="5550204" y="639826"/>
                  </a:lnTo>
                  <a:lnTo>
                    <a:pt x="5545505" y="590676"/>
                  </a:lnTo>
                  <a:lnTo>
                    <a:pt x="5545505" y="282448"/>
                  </a:lnTo>
                  <a:close/>
                </a:path>
                <a:path w="6941820" h="752475">
                  <a:moveTo>
                    <a:pt x="5635421" y="660146"/>
                  </a:moveTo>
                  <a:lnTo>
                    <a:pt x="5623825" y="661719"/>
                  </a:lnTo>
                  <a:lnTo>
                    <a:pt x="5613419" y="662828"/>
                  </a:lnTo>
                  <a:lnTo>
                    <a:pt x="5604203" y="663485"/>
                  </a:lnTo>
                  <a:lnTo>
                    <a:pt x="5596178" y="663701"/>
                  </a:lnTo>
                  <a:lnTo>
                    <a:pt x="5635999" y="663701"/>
                  </a:lnTo>
                  <a:lnTo>
                    <a:pt x="5635421" y="660146"/>
                  </a:lnTo>
                  <a:close/>
                </a:path>
                <a:path w="6941820" h="752475">
                  <a:moveTo>
                    <a:pt x="5635421" y="212978"/>
                  </a:moveTo>
                  <a:lnTo>
                    <a:pt x="5391200" y="212978"/>
                  </a:lnTo>
                  <a:lnTo>
                    <a:pt x="5391200" y="282448"/>
                  </a:lnTo>
                  <a:lnTo>
                    <a:pt x="5635421" y="282448"/>
                  </a:lnTo>
                  <a:lnTo>
                    <a:pt x="5635421" y="212978"/>
                  </a:lnTo>
                  <a:close/>
                </a:path>
                <a:path w="6941820" h="752475">
                  <a:moveTo>
                    <a:pt x="5545505" y="28828"/>
                  </a:moveTo>
                  <a:lnTo>
                    <a:pt x="5456732" y="82423"/>
                  </a:lnTo>
                  <a:lnTo>
                    <a:pt x="5456732" y="212978"/>
                  </a:lnTo>
                  <a:lnTo>
                    <a:pt x="5545505" y="212978"/>
                  </a:lnTo>
                  <a:lnTo>
                    <a:pt x="5545505" y="28828"/>
                  </a:lnTo>
                  <a:close/>
                </a:path>
                <a:path w="6941820" h="752475">
                  <a:moveTo>
                    <a:pt x="5812078" y="12446"/>
                  </a:moveTo>
                  <a:lnTo>
                    <a:pt x="5722797" y="12446"/>
                  </a:lnTo>
                  <a:lnTo>
                    <a:pt x="5722797" y="115188"/>
                  </a:lnTo>
                  <a:lnTo>
                    <a:pt x="5812078" y="115188"/>
                  </a:lnTo>
                  <a:lnTo>
                    <a:pt x="5812078" y="12446"/>
                  </a:lnTo>
                  <a:close/>
                </a:path>
                <a:path w="6941820" h="752475">
                  <a:moveTo>
                    <a:pt x="4231690" y="12446"/>
                  </a:moveTo>
                  <a:lnTo>
                    <a:pt x="4142409" y="12446"/>
                  </a:lnTo>
                  <a:lnTo>
                    <a:pt x="4142409" y="115188"/>
                  </a:lnTo>
                  <a:lnTo>
                    <a:pt x="4231690" y="115188"/>
                  </a:lnTo>
                  <a:lnTo>
                    <a:pt x="4231690" y="12446"/>
                  </a:lnTo>
                  <a:close/>
                </a:path>
                <a:path w="6941820" h="752475">
                  <a:moveTo>
                    <a:pt x="343458" y="0"/>
                  </a:moveTo>
                  <a:lnTo>
                    <a:pt x="296357" y="2758"/>
                  </a:lnTo>
                  <a:lnTo>
                    <a:pt x="251252" y="11017"/>
                  </a:lnTo>
                  <a:lnTo>
                    <a:pt x="208140" y="24753"/>
                  </a:lnTo>
                  <a:lnTo>
                    <a:pt x="167017" y="43941"/>
                  </a:lnTo>
                  <a:lnTo>
                    <a:pt x="129239" y="68472"/>
                  </a:lnTo>
                  <a:lnTo>
                    <a:pt x="96048" y="98075"/>
                  </a:lnTo>
                  <a:lnTo>
                    <a:pt x="67446" y="132774"/>
                  </a:lnTo>
                  <a:lnTo>
                    <a:pt x="43434" y="172593"/>
                  </a:lnTo>
                  <a:lnTo>
                    <a:pt x="24431" y="216695"/>
                  </a:lnTo>
                  <a:lnTo>
                    <a:pt x="10858" y="264429"/>
                  </a:lnTo>
                  <a:lnTo>
                    <a:pt x="2714" y="315807"/>
                  </a:lnTo>
                  <a:lnTo>
                    <a:pt x="0" y="370839"/>
                  </a:lnTo>
                  <a:lnTo>
                    <a:pt x="2404" y="422108"/>
                  </a:lnTo>
                  <a:lnTo>
                    <a:pt x="9618" y="471709"/>
                  </a:lnTo>
                  <a:lnTo>
                    <a:pt x="21640" y="519644"/>
                  </a:lnTo>
                  <a:lnTo>
                    <a:pt x="38468" y="565912"/>
                  </a:lnTo>
                  <a:lnTo>
                    <a:pt x="59903" y="608655"/>
                  </a:lnTo>
                  <a:lnTo>
                    <a:pt x="85747" y="646017"/>
                  </a:lnTo>
                  <a:lnTo>
                    <a:pt x="115995" y="677997"/>
                  </a:lnTo>
                  <a:lnTo>
                    <a:pt x="150647" y="704596"/>
                  </a:lnTo>
                  <a:lnTo>
                    <a:pt x="190262" y="725578"/>
                  </a:lnTo>
                  <a:lnTo>
                    <a:pt x="235346" y="740537"/>
                  </a:lnTo>
                  <a:lnTo>
                    <a:pt x="285903" y="749494"/>
                  </a:lnTo>
                  <a:lnTo>
                    <a:pt x="341934" y="752475"/>
                  </a:lnTo>
                  <a:lnTo>
                    <a:pt x="396608" y="748591"/>
                  </a:lnTo>
                  <a:lnTo>
                    <a:pt x="446900" y="736933"/>
                  </a:lnTo>
                  <a:lnTo>
                    <a:pt x="492810" y="717488"/>
                  </a:lnTo>
                  <a:lnTo>
                    <a:pt x="534339" y="690245"/>
                  </a:lnTo>
                  <a:lnTo>
                    <a:pt x="555356" y="670178"/>
                  </a:lnTo>
                  <a:lnTo>
                    <a:pt x="334060" y="670178"/>
                  </a:lnTo>
                  <a:lnTo>
                    <a:pt x="301394" y="668035"/>
                  </a:lnTo>
                  <a:lnTo>
                    <a:pt x="239584" y="650890"/>
                  </a:lnTo>
                  <a:lnTo>
                    <a:pt x="183807" y="616555"/>
                  </a:lnTo>
                  <a:lnTo>
                    <a:pt x="141729" y="564790"/>
                  </a:lnTo>
                  <a:lnTo>
                    <a:pt x="114492" y="496312"/>
                  </a:lnTo>
                  <a:lnTo>
                    <a:pt x="106038" y="457263"/>
                  </a:lnTo>
                  <a:lnTo>
                    <a:pt x="100966" y="415262"/>
                  </a:lnTo>
                  <a:lnTo>
                    <a:pt x="99275" y="370332"/>
                  </a:lnTo>
                  <a:lnTo>
                    <a:pt x="100702" y="334591"/>
                  </a:lnTo>
                  <a:lnTo>
                    <a:pt x="112118" y="264729"/>
                  </a:lnTo>
                  <a:lnTo>
                    <a:pt x="135615" y="198459"/>
                  </a:lnTo>
                  <a:lnTo>
                    <a:pt x="175176" y="144496"/>
                  </a:lnTo>
                  <a:lnTo>
                    <a:pt x="231127" y="105086"/>
                  </a:lnTo>
                  <a:lnTo>
                    <a:pt x="301231" y="84945"/>
                  </a:lnTo>
                  <a:lnTo>
                    <a:pt x="341426" y="82423"/>
                  </a:lnTo>
                  <a:lnTo>
                    <a:pt x="557210" y="82423"/>
                  </a:lnTo>
                  <a:lnTo>
                    <a:pt x="527100" y="55625"/>
                  </a:lnTo>
                  <a:lnTo>
                    <a:pt x="487691" y="31289"/>
                  </a:lnTo>
                  <a:lnTo>
                    <a:pt x="443947" y="13906"/>
                  </a:lnTo>
                  <a:lnTo>
                    <a:pt x="395870" y="3476"/>
                  </a:lnTo>
                  <a:lnTo>
                    <a:pt x="343458" y="0"/>
                  </a:lnTo>
                  <a:close/>
                </a:path>
                <a:path w="6941820" h="752475">
                  <a:moveTo>
                    <a:pt x="546912" y="485013"/>
                  </a:moveTo>
                  <a:lnTo>
                    <a:pt x="534744" y="528091"/>
                  </a:lnTo>
                  <a:lnTo>
                    <a:pt x="518052" y="565515"/>
                  </a:lnTo>
                  <a:lnTo>
                    <a:pt x="496835" y="597294"/>
                  </a:lnTo>
                  <a:lnTo>
                    <a:pt x="441467" y="643872"/>
                  </a:lnTo>
                  <a:lnTo>
                    <a:pt x="372974" y="667252"/>
                  </a:lnTo>
                  <a:lnTo>
                    <a:pt x="334060" y="670178"/>
                  </a:lnTo>
                  <a:lnTo>
                    <a:pt x="555356" y="670178"/>
                  </a:lnTo>
                  <a:lnTo>
                    <a:pt x="570653" y="655574"/>
                  </a:lnTo>
                  <a:lnTo>
                    <a:pt x="600919" y="613854"/>
                  </a:lnTo>
                  <a:lnTo>
                    <a:pt x="625136" y="565086"/>
                  </a:lnTo>
                  <a:lnTo>
                    <a:pt x="643305" y="509270"/>
                  </a:lnTo>
                  <a:lnTo>
                    <a:pt x="546912" y="485013"/>
                  </a:lnTo>
                  <a:close/>
                </a:path>
                <a:path w="6941820" h="752475">
                  <a:moveTo>
                    <a:pt x="557210" y="82423"/>
                  </a:moveTo>
                  <a:lnTo>
                    <a:pt x="341426" y="82423"/>
                  </a:lnTo>
                  <a:lnTo>
                    <a:pt x="376359" y="84685"/>
                  </a:lnTo>
                  <a:lnTo>
                    <a:pt x="408197" y="91471"/>
                  </a:lnTo>
                  <a:lnTo>
                    <a:pt x="462584" y="118618"/>
                  </a:lnTo>
                  <a:lnTo>
                    <a:pt x="505050" y="165703"/>
                  </a:lnTo>
                  <a:lnTo>
                    <a:pt x="535990" y="234314"/>
                  </a:lnTo>
                  <a:lnTo>
                    <a:pt x="630859" y="211962"/>
                  </a:lnTo>
                  <a:lnTo>
                    <a:pt x="613379" y="164407"/>
                  </a:lnTo>
                  <a:lnTo>
                    <a:pt x="590267" y="122507"/>
                  </a:lnTo>
                  <a:lnTo>
                    <a:pt x="561511" y="86250"/>
                  </a:lnTo>
                  <a:lnTo>
                    <a:pt x="557210" y="82423"/>
                  </a:lnTo>
                  <a:close/>
                </a:path>
              </a:pathLst>
            </a:custGeom>
            <a:solidFill>
              <a:srgbClr val="FF3399"/>
            </a:solidFill>
          </p:spPr>
          <p:txBody>
            <a:bodyPr wrap="square" lIns="0" tIns="0" rIns="0" bIns="0" rtlCol="0"/>
            <a:lstStyle/>
            <a:p>
              <a:endParaRPr/>
            </a:p>
          </p:txBody>
        </p:sp>
        <p:sp>
          <p:nvSpPr>
            <p:cNvPr id="15" name="object 15"/>
            <p:cNvSpPr/>
            <p:nvPr/>
          </p:nvSpPr>
          <p:spPr>
            <a:xfrm>
              <a:off x="5233034" y="388747"/>
              <a:ext cx="1670050" cy="727710"/>
            </a:xfrm>
            <a:custGeom>
              <a:avLst/>
              <a:gdLst/>
              <a:ahLst/>
              <a:cxnLst/>
              <a:rect l="l" t="t" r="r" b="b"/>
              <a:pathLst>
                <a:path w="1670050" h="727710">
                  <a:moveTo>
                    <a:pt x="1580388" y="200532"/>
                  </a:moveTo>
                  <a:lnTo>
                    <a:pt x="1669668" y="200532"/>
                  </a:lnTo>
                  <a:lnTo>
                    <a:pt x="1669668" y="727710"/>
                  </a:lnTo>
                  <a:lnTo>
                    <a:pt x="1580388" y="727710"/>
                  </a:lnTo>
                  <a:lnTo>
                    <a:pt x="1580388" y="200532"/>
                  </a:lnTo>
                  <a:close/>
                </a:path>
                <a:path w="1670050" h="727710">
                  <a:moveTo>
                    <a:pt x="0" y="200532"/>
                  </a:moveTo>
                  <a:lnTo>
                    <a:pt x="89280" y="200532"/>
                  </a:lnTo>
                  <a:lnTo>
                    <a:pt x="89280" y="727710"/>
                  </a:lnTo>
                  <a:lnTo>
                    <a:pt x="0" y="727710"/>
                  </a:lnTo>
                  <a:lnTo>
                    <a:pt x="0" y="200532"/>
                  </a:lnTo>
                  <a:close/>
                </a:path>
                <a:path w="1670050" h="727710">
                  <a:moveTo>
                    <a:pt x="1580388" y="0"/>
                  </a:moveTo>
                  <a:lnTo>
                    <a:pt x="1669668" y="0"/>
                  </a:lnTo>
                  <a:lnTo>
                    <a:pt x="1669668" y="102742"/>
                  </a:lnTo>
                  <a:lnTo>
                    <a:pt x="1580388" y="102742"/>
                  </a:lnTo>
                  <a:lnTo>
                    <a:pt x="1580388" y="0"/>
                  </a:lnTo>
                  <a:close/>
                </a:path>
                <a:path w="1670050" h="727710">
                  <a:moveTo>
                    <a:pt x="0" y="0"/>
                  </a:moveTo>
                  <a:lnTo>
                    <a:pt x="89280" y="0"/>
                  </a:lnTo>
                  <a:lnTo>
                    <a:pt x="89280" y="102742"/>
                  </a:lnTo>
                  <a:lnTo>
                    <a:pt x="0" y="102742"/>
                  </a:lnTo>
                  <a:lnTo>
                    <a:pt x="0" y="0"/>
                  </a:lnTo>
                  <a:close/>
                </a:path>
              </a:pathLst>
            </a:custGeom>
            <a:ln w="28956">
              <a:solidFill>
                <a:srgbClr val="FFFFFF"/>
              </a:solidFill>
            </a:ln>
          </p:spPr>
          <p:txBody>
            <a:bodyPr wrap="square" lIns="0" tIns="0" rIns="0" bIns="0" rtlCol="0"/>
            <a:lstStyle/>
            <a:p>
              <a:endParaRPr/>
            </a:p>
          </p:txBody>
        </p:sp>
      </p:grpSp>
      <p:sp>
        <p:nvSpPr>
          <p:cNvPr id="16" name="object 16"/>
          <p:cNvSpPr/>
          <p:nvPr/>
        </p:nvSpPr>
        <p:spPr>
          <a:xfrm>
            <a:off x="1090625" y="376300"/>
            <a:ext cx="643890" cy="752475"/>
          </a:xfrm>
          <a:custGeom>
            <a:avLst/>
            <a:gdLst/>
            <a:ahLst/>
            <a:cxnLst/>
            <a:rect l="l" t="t" r="r" b="b"/>
            <a:pathLst>
              <a:path w="643889" h="752475">
                <a:moveTo>
                  <a:pt x="343458" y="0"/>
                </a:moveTo>
                <a:lnTo>
                  <a:pt x="395870" y="3476"/>
                </a:lnTo>
                <a:lnTo>
                  <a:pt x="443947" y="13906"/>
                </a:lnTo>
                <a:lnTo>
                  <a:pt x="487691" y="31289"/>
                </a:lnTo>
                <a:lnTo>
                  <a:pt x="527100" y="55625"/>
                </a:lnTo>
                <a:lnTo>
                  <a:pt x="561511" y="86250"/>
                </a:lnTo>
                <a:lnTo>
                  <a:pt x="590267" y="122507"/>
                </a:lnTo>
                <a:lnTo>
                  <a:pt x="613379" y="164407"/>
                </a:lnTo>
                <a:lnTo>
                  <a:pt x="630859" y="211962"/>
                </a:lnTo>
                <a:lnTo>
                  <a:pt x="535990" y="234314"/>
                </a:lnTo>
                <a:lnTo>
                  <a:pt x="521967" y="197306"/>
                </a:lnTo>
                <a:lnTo>
                  <a:pt x="505050" y="165703"/>
                </a:lnTo>
                <a:lnTo>
                  <a:pt x="462584" y="118618"/>
                </a:lnTo>
                <a:lnTo>
                  <a:pt x="408197" y="91471"/>
                </a:lnTo>
                <a:lnTo>
                  <a:pt x="341426" y="82423"/>
                </a:lnTo>
                <a:lnTo>
                  <a:pt x="301231" y="84945"/>
                </a:lnTo>
                <a:lnTo>
                  <a:pt x="231127" y="105086"/>
                </a:lnTo>
                <a:lnTo>
                  <a:pt x="175176" y="144496"/>
                </a:lnTo>
                <a:lnTo>
                  <a:pt x="135615" y="198459"/>
                </a:lnTo>
                <a:lnTo>
                  <a:pt x="112118" y="264729"/>
                </a:lnTo>
                <a:lnTo>
                  <a:pt x="100702" y="334591"/>
                </a:lnTo>
                <a:lnTo>
                  <a:pt x="99275" y="370332"/>
                </a:lnTo>
                <a:lnTo>
                  <a:pt x="100966" y="415262"/>
                </a:lnTo>
                <a:lnTo>
                  <a:pt x="106038" y="457263"/>
                </a:lnTo>
                <a:lnTo>
                  <a:pt x="114492" y="496312"/>
                </a:lnTo>
                <a:lnTo>
                  <a:pt x="141729" y="564790"/>
                </a:lnTo>
                <a:lnTo>
                  <a:pt x="183807" y="616555"/>
                </a:lnTo>
                <a:lnTo>
                  <a:pt x="239584" y="650890"/>
                </a:lnTo>
                <a:lnTo>
                  <a:pt x="301394" y="668035"/>
                </a:lnTo>
                <a:lnTo>
                  <a:pt x="334060" y="670178"/>
                </a:lnTo>
                <a:lnTo>
                  <a:pt x="372974" y="667252"/>
                </a:lnTo>
                <a:lnTo>
                  <a:pt x="441467" y="643872"/>
                </a:lnTo>
                <a:lnTo>
                  <a:pt x="496835" y="597294"/>
                </a:lnTo>
                <a:lnTo>
                  <a:pt x="518052" y="565515"/>
                </a:lnTo>
                <a:lnTo>
                  <a:pt x="534744" y="528091"/>
                </a:lnTo>
                <a:lnTo>
                  <a:pt x="546912" y="485013"/>
                </a:lnTo>
                <a:lnTo>
                  <a:pt x="643305" y="509270"/>
                </a:lnTo>
                <a:lnTo>
                  <a:pt x="625136" y="565086"/>
                </a:lnTo>
                <a:lnTo>
                  <a:pt x="600919" y="613854"/>
                </a:lnTo>
                <a:lnTo>
                  <a:pt x="570653" y="655574"/>
                </a:lnTo>
                <a:lnTo>
                  <a:pt x="534339" y="690245"/>
                </a:lnTo>
                <a:lnTo>
                  <a:pt x="492810" y="717488"/>
                </a:lnTo>
                <a:lnTo>
                  <a:pt x="446900" y="736933"/>
                </a:lnTo>
                <a:lnTo>
                  <a:pt x="396608" y="748591"/>
                </a:lnTo>
                <a:lnTo>
                  <a:pt x="341934" y="752475"/>
                </a:lnTo>
                <a:lnTo>
                  <a:pt x="285903" y="749494"/>
                </a:lnTo>
                <a:lnTo>
                  <a:pt x="235346" y="740537"/>
                </a:lnTo>
                <a:lnTo>
                  <a:pt x="190262" y="725578"/>
                </a:lnTo>
                <a:lnTo>
                  <a:pt x="150647" y="704596"/>
                </a:lnTo>
                <a:lnTo>
                  <a:pt x="115995" y="677997"/>
                </a:lnTo>
                <a:lnTo>
                  <a:pt x="85747" y="646017"/>
                </a:lnTo>
                <a:lnTo>
                  <a:pt x="59903" y="608655"/>
                </a:lnTo>
                <a:lnTo>
                  <a:pt x="38468" y="565912"/>
                </a:lnTo>
                <a:lnTo>
                  <a:pt x="21640" y="519644"/>
                </a:lnTo>
                <a:lnTo>
                  <a:pt x="9618" y="471709"/>
                </a:lnTo>
                <a:lnTo>
                  <a:pt x="2404" y="422108"/>
                </a:lnTo>
                <a:lnTo>
                  <a:pt x="0" y="370839"/>
                </a:lnTo>
                <a:lnTo>
                  <a:pt x="2714" y="315807"/>
                </a:lnTo>
                <a:lnTo>
                  <a:pt x="10858" y="264429"/>
                </a:lnTo>
                <a:lnTo>
                  <a:pt x="24431" y="216695"/>
                </a:lnTo>
                <a:lnTo>
                  <a:pt x="43434" y="172593"/>
                </a:lnTo>
                <a:lnTo>
                  <a:pt x="67446" y="132774"/>
                </a:lnTo>
                <a:lnTo>
                  <a:pt x="96048" y="98075"/>
                </a:lnTo>
                <a:lnTo>
                  <a:pt x="129239" y="68472"/>
                </a:lnTo>
                <a:lnTo>
                  <a:pt x="167017" y="43941"/>
                </a:lnTo>
                <a:lnTo>
                  <a:pt x="208140" y="24753"/>
                </a:lnTo>
                <a:lnTo>
                  <a:pt x="251252" y="11017"/>
                </a:lnTo>
                <a:lnTo>
                  <a:pt x="296357" y="2758"/>
                </a:lnTo>
                <a:lnTo>
                  <a:pt x="343458" y="0"/>
                </a:lnTo>
                <a:close/>
              </a:path>
            </a:pathLst>
          </a:custGeom>
          <a:ln w="28956">
            <a:solidFill>
              <a:srgbClr val="FFFFFF"/>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429869" y="2229053"/>
            <a:ext cx="5665470" cy="2782813"/>
          </a:xfrm>
          <a:prstGeom prst="rect">
            <a:avLst/>
          </a:prstGeom>
        </p:spPr>
        <p:txBody>
          <a:bodyPr vert="horz" wrap="square" lIns="0" tIns="12700" rIns="0" bIns="0" rtlCol="0">
            <a:spAutoFit/>
          </a:bodyPr>
          <a:lstStyle/>
          <a:p>
            <a:pPr marL="12700" marR="5080" indent="-1270" algn="ctr">
              <a:lnSpc>
                <a:spcPct val="100000"/>
              </a:lnSpc>
              <a:spcBef>
                <a:spcPts val="100"/>
              </a:spcBef>
            </a:pPr>
            <a:r>
              <a:rPr sz="3600" spc="894" dirty="0" smtClean="0">
                <a:latin typeface="Arial Unicode MS"/>
                <a:cs typeface="Arial Unicode MS"/>
              </a:rPr>
              <a:t>I </a:t>
            </a:r>
            <a:r>
              <a:rPr sz="3600" spc="-985" dirty="0" smtClean="0">
                <a:latin typeface="Arial Unicode MS"/>
                <a:cs typeface="Arial Unicode MS"/>
              </a:rPr>
              <a:t> </a:t>
            </a:r>
            <a:r>
              <a:rPr sz="3600" spc="170" dirty="0">
                <a:latin typeface="Arial Unicode MS"/>
                <a:cs typeface="Arial Unicode MS"/>
              </a:rPr>
              <a:t>look </a:t>
            </a:r>
            <a:r>
              <a:rPr sz="3600" spc="420" dirty="0">
                <a:latin typeface="Arial Unicode MS"/>
                <a:cs typeface="Arial Unicode MS"/>
              </a:rPr>
              <a:t>forward </a:t>
            </a:r>
            <a:r>
              <a:rPr sz="3600" spc="540" dirty="0">
                <a:latin typeface="Arial Unicode MS"/>
                <a:cs typeface="Arial Unicode MS"/>
              </a:rPr>
              <a:t>to </a:t>
            </a:r>
            <a:r>
              <a:rPr sz="3600" spc="170" dirty="0">
                <a:latin typeface="Arial Unicode MS"/>
                <a:cs typeface="Arial Unicode MS"/>
              </a:rPr>
              <a:t>working </a:t>
            </a:r>
            <a:r>
              <a:rPr sz="3600" spc="-990" dirty="0">
                <a:latin typeface="Arial Unicode MS"/>
                <a:cs typeface="Arial Unicode MS"/>
              </a:rPr>
              <a:t> </a:t>
            </a:r>
            <a:r>
              <a:rPr sz="3600" spc="295" dirty="0">
                <a:latin typeface="Arial Unicode MS"/>
                <a:cs typeface="Arial Unicode MS"/>
              </a:rPr>
              <a:t>with </a:t>
            </a:r>
            <a:r>
              <a:rPr sz="3600" spc="375" dirty="0">
                <a:latin typeface="Arial Unicode MS"/>
                <a:cs typeface="Arial Unicode MS"/>
              </a:rPr>
              <a:t>your </a:t>
            </a:r>
            <a:r>
              <a:rPr sz="3600" spc="15" dirty="0">
                <a:latin typeface="Arial Unicode MS"/>
                <a:cs typeface="Arial Unicode MS"/>
              </a:rPr>
              <a:t>child </a:t>
            </a:r>
            <a:r>
              <a:rPr sz="3600" spc="95" dirty="0">
                <a:latin typeface="Arial Unicode MS"/>
                <a:cs typeface="Arial Unicode MS"/>
              </a:rPr>
              <a:t>and </a:t>
            </a:r>
            <a:r>
              <a:rPr sz="3600" spc="100" dirty="0">
                <a:latin typeface="Arial Unicode MS"/>
                <a:cs typeface="Arial Unicode MS"/>
              </a:rPr>
              <a:t> </a:t>
            </a:r>
            <a:r>
              <a:rPr sz="3600" spc="135" dirty="0">
                <a:latin typeface="Arial Unicode MS"/>
                <a:cs typeface="Arial Unicode MS"/>
              </a:rPr>
              <a:t>making </a:t>
            </a:r>
            <a:r>
              <a:rPr sz="3600" spc="254" dirty="0">
                <a:latin typeface="Arial Unicode MS"/>
                <a:cs typeface="Arial Unicode MS"/>
              </a:rPr>
              <a:t>this </a:t>
            </a:r>
            <a:r>
              <a:rPr sz="3600" spc="395" dirty="0">
                <a:latin typeface="Arial Unicode MS"/>
                <a:cs typeface="Arial Unicode MS"/>
              </a:rPr>
              <a:t>the </a:t>
            </a:r>
            <a:r>
              <a:rPr sz="3600" spc="360" dirty="0">
                <a:latin typeface="Arial Unicode MS"/>
                <a:cs typeface="Arial Unicode MS"/>
              </a:rPr>
              <a:t>best </a:t>
            </a:r>
            <a:r>
              <a:rPr sz="3600" spc="365" dirty="0">
                <a:latin typeface="Arial Unicode MS"/>
                <a:cs typeface="Arial Unicode MS"/>
              </a:rPr>
              <a:t> </a:t>
            </a:r>
            <a:r>
              <a:rPr sz="3600" spc="140" dirty="0">
                <a:latin typeface="Arial Unicode MS"/>
                <a:cs typeface="Arial Unicode MS"/>
              </a:rPr>
              <a:t>school</a:t>
            </a:r>
            <a:r>
              <a:rPr sz="3600" spc="250" dirty="0">
                <a:latin typeface="Arial Unicode MS"/>
                <a:cs typeface="Arial Unicode MS"/>
              </a:rPr>
              <a:t> </a:t>
            </a:r>
            <a:r>
              <a:rPr sz="3600" spc="335" dirty="0">
                <a:latin typeface="Arial Unicode MS"/>
                <a:cs typeface="Arial Unicode MS"/>
              </a:rPr>
              <a:t>year</a:t>
            </a:r>
            <a:r>
              <a:rPr sz="3600" spc="200" dirty="0">
                <a:latin typeface="Arial Unicode MS"/>
                <a:cs typeface="Arial Unicode MS"/>
              </a:rPr>
              <a:t> </a:t>
            </a:r>
            <a:r>
              <a:rPr sz="3600" spc="25" dirty="0">
                <a:latin typeface="Arial Unicode MS"/>
                <a:cs typeface="Arial Unicode MS"/>
              </a:rPr>
              <a:t>possible.</a:t>
            </a:r>
            <a:endParaRPr sz="3600" dirty="0">
              <a:latin typeface="Arial Unicode MS"/>
              <a:cs typeface="Arial Unicode MS"/>
            </a:endParaRPr>
          </a:p>
        </p:txBody>
      </p:sp>
      <p:grpSp>
        <p:nvGrpSpPr>
          <p:cNvPr id="4" name="object 4"/>
          <p:cNvGrpSpPr/>
          <p:nvPr/>
        </p:nvGrpSpPr>
        <p:grpSpPr>
          <a:xfrm>
            <a:off x="1287780" y="0"/>
            <a:ext cx="6597650" cy="2013585"/>
            <a:chOff x="1287780" y="0"/>
            <a:chExt cx="6597650" cy="2013585"/>
          </a:xfrm>
        </p:grpSpPr>
        <p:pic>
          <p:nvPicPr>
            <p:cNvPr id="5" name="object 5"/>
            <p:cNvPicPr/>
            <p:nvPr/>
          </p:nvPicPr>
          <p:blipFill>
            <a:blip r:embed="rId3" cstate="print"/>
            <a:stretch>
              <a:fillRect/>
            </a:stretch>
          </p:blipFill>
          <p:spPr>
            <a:xfrm>
              <a:off x="1287780" y="0"/>
              <a:ext cx="6597396" cy="2013203"/>
            </a:xfrm>
            <a:prstGeom prst="rect">
              <a:avLst/>
            </a:prstGeom>
          </p:spPr>
        </p:pic>
        <p:pic>
          <p:nvPicPr>
            <p:cNvPr id="6" name="object 6"/>
            <p:cNvPicPr/>
            <p:nvPr/>
          </p:nvPicPr>
          <p:blipFill>
            <a:blip r:embed="rId4" cstate="print"/>
            <a:stretch>
              <a:fillRect/>
            </a:stretch>
          </p:blipFill>
          <p:spPr>
            <a:xfrm>
              <a:off x="1934845" y="361441"/>
              <a:ext cx="5215635" cy="78181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347878" y="2080386"/>
            <a:ext cx="4108450" cy="2967479"/>
          </a:xfrm>
          <a:prstGeom prst="rect">
            <a:avLst/>
          </a:prstGeom>
        </p:spPr>
        <p:txBody>
          <a:bodyPr vert="horz" wrap="square" lIns="0" tIns="12700" rIns="0" bIns="0" rtlCol="0">
            <a:spAutoFit/>
          </a:bodyPr>
          <a:lstStyle/>
          <a:p>
            <a:pPr marL="399415" marR="391795" algn="ctr">
              <a:lnSpc>
                <a:spcPct val="100000"/>
              </a:lnSpc>
              <a:spcBef>
                <a:spcPts val="5"/>
              </a:spcBef>
            </a:pPr>
            <a:r>
              <a:rPr lang="en-US" sz="2400" dirty="0" smtClean="0">
                <a:latin typeface="Comic Sans MS" panose="030F0702030302020204" pitchFamily="66" charset="0"/>
                <a:cs typeface="Arial Unicode MS"/>
              </a:rPr>
              <a:t>I look forward to meeting each of you during our open house on August 3</a:t>
            </a:r>
            <a:r>
              <a:rPr lang="en-US" sz="2400" baseline="30000" dirty="0" smtClean="0">
                <a:latin typeface="Comic Sans MS" panose="030F0702030302020204" pitchFamily="66" charset="0"/>
                <a:cs typeface="Arial Unicode MS"/>
              </a:rPr>
              <a:t>rd</a:t>
            </a:r>
            <a:r>
              <a:rPr lang="en-US" sz="2400" dirty="0" smtClean="0">
                <a:latin typeface="Comic Sans MS" panose="030F0702030302020204" pitchFamily="66" charset="0"/>
                <a:cs typeface="Arial Unicode MS"/>
              </a:rPr>
              <a:t> from 4:30-6:30. Our classroom is located on the Green Hallway in Room 128.</a:t>
            </a:r>
            <a:endParaRPr sz="2400" dirty="0">
              <a:latin typeface="Comic Sans MS" panose="030F0702030302020204" pitchFamily="66" charset="0"/>
              <a:cs typeface="Arial Unicode MS"/>
            </a:endParaRPr>
          </a:p>
        </p:txBody>
      </p:sp>
      <p:grpSp>
        <p:nvGrpSpPr>
          <p:cNvPr id="4" name="object 4"/>
          <p:cNvGrpSpPr/>
          <p:nvPr/>
        </p:nvGrpSpPr>
        <p:grpSpPr>
          <a:xfrm>
            <a:off x="16764" y="0"/>
            <a:ext cx="9127490" cy="2013585"/>
            <a:chOff x="16764" y="0"/>
            <a:chExt cx="9127490" cy="2013585"/>
          </a:xfrm>
        </p:grpSpPr>
        <p:pic>
          <p:nvPicPr>
            <p:cNvPr id="5" name="object 5"/>
            <p:cNvPicPr/>
            <p:nvPr/>
          </p:nvPicPr>
          <p:blipFill>
            <a:blip r:embed="rId3" cstate="print"/>
            <a:stretch>
              <a:fillRect/>
            </a:stretch>
          </p:blipFill>
          <p:spPr>
            <a:xfrm>
              <a:off x="16764" y="0"/>
              <a:ext cx="9127236" cy="2013203"/>
            </a:xfrm>
            <a:prstGeom prst="rect">
              <a:avLst/>
            </a:prstGeom>
          </p:spPr>
        </p:pic>
        <p:pic>
          <p:nvPicPr>
            <p:cNvPr id="6" name="object 6"/>
            <p:cNvPicPr/>
            <p:nvPr/>
          </p:nvPicPr>
          <p:blipFill>
            <a:blip r:embed="rId4" cstate="print"/>
            <a:stretch>
              <a:fillRect/>
            </a:stretch>
          </p:blipFill>
          <p:spPr>
            <a:xfrm>
              <a:off x="715429" y="374268"/>
              <a:ext cx="7802460" cy="76847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61213" y="1993138"/>
            <a:ext cx="5697117" cy="4119076"/>
          </a:xfrm>
          <a:prstGeom prst="rect">
            <a:avLst/>
          </a:prstGeom>
        </p:spPr>
        <p:txBody>
          <a:bodyPr vert="horz" wrap="square" lIns="0" tIns="12700" rIns="0" bIns="0" rtlCol="0">
            <a:spAutoFit/>
          </a:bodyPr>
          <a:lstStyle/>
          <a:p>
            <a:r>
              <a:rPr lang="en-US" b="1" dirty="0">
                <a:latin typeface="Comic Sans MS" panose="030F0702030302020204" pitchFamily="66" charset="0"/>
                <a:cs typeface="Arial Unicode MS"/>
              </a:rPr>
              <a:t>S</a:t>
            </a:r>
            <a:r>
              <a:rPr lang="en-US" b="1" dirty="0" smtClean="0">
                <a:latin typeface="Comic Sans MS" panose="030F0702030302020204" pitchFamily="66" charset="0"/>
                <a:cs typeface="Arial Unicode MS"/>
              </a:rPr>
              <a:t>chool supplies: </a:t>
            </a:r>
            <a:r>
              <a:rPr lang="en-US" dirty="0" smtClean="0">
                <a:latin typeface="Comic Sans MS" panose="030F0702030302020204" pitchFamily="66" charset="0"/>
                <a:cs typeface="Arial Unicode MS"/>
              </a:rPr>
              <a:t>Will </a:t>
            </a:r>
            <a:r>
              <a:rPr lang="en-US" dirty="0" smtClean="0">
                <a:latin typeface="Comic Sans MS" panose="030F0702030302020204" pitchFamily="66" charset="0"/>
                <a:cs typeface="Arial Unicode MS"/>
              </a:rPr>
              <a:t>be purchased for every student. Students will receive everything they need  ( binders, crayons, pencils, paper, etc.).</a:t>
            </a:r>
            <a:r>
              <a:rPr lang="en-US" b="1" dirty="0">
                <a:latin typeface="Comic Sans MS" panose="030F0702030302020204" pitchFamily="66" charset="0"/>
              </a:rPr>
              <a:t> </a:t>
            </a:r>
            <a:endParaRPr lang="en-US" b="1" dirty="0" smtClean="0">
              <a:latin typeface="Comic Sans MS" panose="030F0702030302020204" pitchFamily="66" charset="0"/>
            </a:endParaRPr>
          </a:p>
          <a:p>
            <a:r>
              <a:rPr lang="en-US" b="1" dirty="0" smtClean="0">
                <a:latin typeface="Comic Sans MS" panose="030F0702030302020204" pitchFamily="66" charset="0"/>
              </a:rPr>
              <a:t>Contribution </a:t>
            </a:r>
            <a:r>
              <a:rPr lang="en-US" b="1" dirty="0">
                <a:latin typeface="Comic Sans MS" panose="030F0702030302020204" pitchFamily="66" charset="0"/>
              </a:rPr>
              <a:t>: </a:t>
            </a:r>
            <a:r>
              <a:rPr lang="en-US" dirty="0">
                <a:latin typeface="Comic Sans MS" panose="030F0702030302020204" pitchFamily="66" charset="0"/>
              </a:rPr>
              <a:t>$15.00 We are still accepting contributions this year. This money is used for school improvements. Any amount you’d like to give would be appreciated! You may pay during Open House or send money with your child the first day of school (cash or check made payable to PPS).</a:t>
            </a:r>
          </a:p>
          <a:p>
            <a:r>
              <a:rPr lang="en-US" b="1" dirty="0">
                <a:latin typeface="Comic Sans MS" panose="030F0702030302020204" pitchFamily="66" charset="0"/>
              </a:rPr>
              <a:t>Extras:</a:t>
            </a:r>
            <a:endParaRPr lang="en-US" dirty="0">
              <a:latin typeface="Comic Sans MS" panose="030F0702030302020204" pitchFamily="66" charset="0"/>
            </a:endParaRPr>
          </a:p>
          <a:p>
            <a:r>
              <a:rPr lang="en-US" dirty="0">
                <a:latin typeface="Comic Sans MS" panose="030F0702030302020204" pitchFamily="66" charset="0"/>
              </a:rPr>
              <a:t>PPS T-Shirt: $12.00</a:t>
            </a:r>
          </a:p>
          <a:p>
            <a:r>
              <a:rPr lang="en-US" dirty="0">
                <a:latin typeface="Comic Sans MS" panose="030F0702030302020204" pitchFamily="66" charset="0"/>
              </a:rPr>
              <a:t>PPS Tote Bag: $12.00(</a:t>
            </a:r>
            <a:r>
              <a:rPr lang="en-US" dirty="0" err="1">
                <a:latin typeface="Comic Sans MS" panose="030F0702030302020204" pitchFamily="66" charset="0"/>
              </a:rPr>
              <a:t>Bookbags</a:t>
            </a:r>
            <a:r>
              <a:rPr lang="en-US" dirty="0">
                <a:latin typeface="Comic Sans MS" panose="030F0702030302020204" pitchFamily="66" charset="0"/>
              </a:rPr>
              <a:t> are not allowed at our school. Students must use a tote bag.) </a:t>
            </a:r>
          </a:p>
          <a:p>
            <a:r>
              <a:rPr lang="en-US" dirty="0">
                <a:latin typeface="Comic Sans MS" panose="030F0702030302020204" pitchFamily="66" charset="0"/>
              </a:rPr>
              <a:t>PPS Water Bottle: $10.00 </a:t>
            </a:r>
          </a:p>
          <a:p>
            <a:pPr>
              <a:lnSpc>
                <a:spcPct val="100000"/>
              </a:lnSpc>
              <a:spcBef>
                <a:spcPts val="70"/>
              </a:spcBef>
            </a:pPr>
            <a:endParaRPr lang="en-US" sz="1400" dirty="0" smtClean="0">
              <a:latin typeface="Comic Sans MS" panose="030F0702030302020204" pitchFamily="66" charset="0"/>
              <a:cs typeface="Arial Unicode MS"/>
            </a:endParaRPr>
          </a:p>
        </p:txBody>
      </p:sp>
      <p:grpSp>
        <p:nvGrpSpPr>
          <p:cNvPr id="4" name="object 4"/>
          <p:cNvGrpSpPr/>
          <p:nvPr/>
        </p:nvGrpSpPr>
        <p:grpSpPr>
          <a:xfrm>
            <a:off x="2520695" y="0"/>
            <a:ext cx="4130040" cy="2013585"/>
            <a:chOff x="2520695" y="0"/>
            <a:chExt cx="4130040" cy="2013585"/>
          </a:xfrm>
        </p:grpSpPr>
        <p:pic>
          <p:nvPicPr>
            <p:cNvPr id="5" name="object 5"/>
            <p:cNvPicPr/>
            <p:nvPr/>
          </p:nvPicPr>
          <p:blipFill>
            <a:blip r:embed="rId3" cstate="print"/>
            <a:stretch>
              <a:fillRect/>
            </a:stretch>
          </p:blipFill>
          <p:spPr>
            <a:xfrm>
              <a:off x="2520695" y="0"/>
              <a:ext cx="4130039" cy="2013203"/>
            </a:xfrm>
            <a:prstGeom prst="rect">
              <a:avLst/>
            </a:prstGeom>
          </p:spPr>
        </p:pic>
        <p:pic>
          <p:nvPicPr>
            <p:cNvPr id="6" name="object 6"/>
            <p:cNvPicPr/>
            <p:nvPr/>
          </p:nvPicPr>
          <p:blipFill>
            <a:blip r:embed="rId4" cstate="print"/>
            <a:stretch>
              <a:fillRect/>
            </a:stretch>
          </p:blipFill>
          <p:spPr>
            <a:xfrm>
              <a:off x="3222243" y="374268"/>
              <a:ext cx="2736087" cy="76847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23113" y="1991613"/>
            <a:ext cx="5807075" cy="2180725"/>
          </a:xfrm>
          <a:prstGeom prst="rect">
            <a:avLst/>
          </a:prstGeom>
        </p:spPr>
        <p:txBody>
          <a:bodyPr vert="horz" wrap="square" lIns="0" tIns="13335" rIns="0" bIns="0" rtlCol="0">
            <a:spAutoFit/>
          </a:bodyPr>
          <a:lstStyle/>
          <a:p>
            <a:pPr marL="362585" marR="268605" indent="-287020">
              <a:lnSpc>
                <a:spcPct val="100000"/>
              </a:lnSpc>
              <a:spcBef>
                <a:spcPts val="105"/>
              </a:spcBef>
              <a:buFont typeface="Arial"/>
              <a:buChar char="•"/>
              <a:tabLst>
                <a:tab pos="362585" algn="l"/>
                <a:tab pos="363220" algn="l"/>
                <a:tab pos="4477385" algn="l"/>
              </a:tabLst>
            </a:pPr>
            <a:r>
              <a:rPr lang="en-US" sz="2000" spc="-114" dirty="0" smtClean="0">
                <a:latin typeface="Comic Sans MS" panose="030F0702030302020204" pitchFamily="66" charset="0"/>
                <a:cs typeface="Arial Unicode MS"/>
              </a:rPr>
              <a:t>The first day of school will be a staggered start schedule. Your child may still ride the bus or be a car rider the morning of the first day, if you prefer. </a:t>
            </a:r>
          </a:p>
          <a:p>
            <a:pPr marL="362585" marR="268605" indent="-287020">
              <a:lnSpc>
                <a:spcPct val="100000"/>
              </a:lnSpc>
              <a:spcBef>
                <a:spcPts val="105"/>
              </a:spcBef>
              <a:buFont typeface="Arial"/>
              <a:buChar char="•"/>
              <a:tabLst>
                <a:tab pos="362585" algn="l"/>
                <a:tab pos="363220" algn="l"/>
                <a:tab pos="4477385" algn="l"/>
              </a:tabLst>
            </a:pPr>
            <a:r>
              <a:rPr lang="en-US" sz="2000" spc="-114" dirty="0" smtClean="0">
                <a:latin typeface="Comic Sans MS" panose="030F0702030302020204" pitchFamily="66" charset="0"/>
                <a:cs typeface="Arial Unicode MS"/>
              </a:rPr>
              <a:t>PPS Staff will be there to assist students who are car riders, van riders, or bus riders locate their classroom.</a:t>
            </a:r>
            <a:endParaRPr sz="2000" dirty="0">
              <a:latin typeface="Comic Sans MS" panose="030F0702030302020204" pitchFamily="66" charset="0"/>
              <a:cs typeface="Arial Unicode MS"/>
            </a:endParaRPr>
          </a:p>
        </p:txBody>
      </p:sp>
      <p:grpSp>
        <p:nvGrpSpPr>
          <p:cNvPr id="4" name="object 4"/>
          <p:cNvGrpSpPr/>
          <p:nvPr/>
        </p:nvGrpSpPr>
        <p:grpSpPr>
          <a:xfrm>
            <a:off x="4673" y="165353"/>
            <a:ext cx="9144000" cy="1826260"/>
            <a:chOff x="0" y="0"/>
            <a:chExt cx="9144000" cy="1826260"/>
          </a:xfrm>
        </p:grpSpPr>
        <p:pic>
          <p:nvPicPr>
            <p:cNvPr id="5" name="object 5"/>
            <p:cNvPicPr/>
            <p:nvPr/>
          </p:nvPicPr>
          <p:blipFill>
            <a:blip r:embed="rId3" cstate="print"/>
            <a:stretch>
              <a:fillRect/>
            </a:stretch>
          </p:blipFill>
          <p:spPr>
            <a:xfrm>
              <a:off x="0" y="0"/>
              <a:ext cx="9144000" cy="1825752"/>
            </a:xfrm>
            <a:prstGeom prst="rect">
              <a:avLst/>
            </a:prstGeom>
          </p:spPr>
        </p:pic>
        <p:pic>
          <p:nvPicPr>
            <p:cNvPr id="6" name="object 6"/>
            <p:cNvPicPr/>
            <p:nvPr/>
          </p:nvPicPr>
          <p:blipFill>
            <a:blip r:embed="rId4" cstate="print"/>
            <a:stretch>
              <a:fillRect/>
            </a:stretch>
          </p:blipFill>
          <p:spPr>
            <a:xfrm>
              <a:off x="422351" y="337184"/>
              <a:ext cx="8308644" cy="70573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86613" y="1991613"/>
            <a:ext cx="5699760" cy="3399007"/>
          </a:xfrm>
          <a:prstGeom prst="rect">
            <a:avLst/>
          </a:prstGeom>
        </p:spPr>
        <p:txBody>
          <a:bodyPr vert="horz" wrap="square" lIns="0" tIns="13335" rIns="0" bIns="0" rtlCol="0">
            <a:spAutoFit/>
          </a:bodyPr>
          <a:lstStyle/>
          <a:p>
            <a:pPr marL="299085" marR="407034" indent="-287020">
              <a:lnSpc>
                <a:spcPct val="100000"/>
              </a:lnSpc>
              <a:spcBef>
                <a:spcPts val="105"/>
              </a:spcBef>
              <a:buFont typeface="Arial"/>
              <a:buChar char="•"/>
              <a:tabLst>
                <a:tab pos="299085" algn="l"/>
                <a:tab pos="299720" algn="l"/>
              </a:tabLst>
            </a:pPr>
            <a:r>
              <a:rPr lang="en-US" sz="2000" b="1" spc="-35" dirty="0" smtClean="0">
                <a:solidFill>
                  <a:srgbClr val="00B050"/>
                </a:solidFill>
                <a:latin typeface="Comic Sans MS" panose="030F0702030302020204" pitchFamily="66" charset="0"/>
                <a:cs typeface="Arial Unicode MS"/>
              </a:rPr>
              <a:t>GREEN</a:t>
            </a:r>
            <a:r>
              <a:rPr lang="en-US" sz="2000" b="1" spc="-35" dirty="0" smtClean="0">
                <a:solidFill>
                  <a:srgbClr val="FF0000"/>
                </a:solidFill>
                <a:latin typeface="Comic Sans MS" panose="030F0702030302020204" pitchFamily="66" charset="0"/>
                <a:cs typeface="Arial Unicode MS"/>
              </a:rPr>
              <a:t> </a:t>
            </a:r>
            <a:r>
              <a:rPr sz="2000" spc="200" dirty="0" smtClean="0">
                <a:latin typeface="Comic Sans MS" panose="030F0702030302020204" pitchFamily="66" charset="0"/>
                <a:cs typeface="Arial Unicode MS"/>
              </a:rPr>
              <a:t>transportation</a:t>
            </a:r>
            <a:r>
              <a:rPr sz="2000" spc="105" dirty="0" smtClean="0">
                <a:latin typeface="Comic Sans MS" panose="030F0702030302020204" pitchFamily="66" charset="0"/>
                <a:cs typeface="Arial Unicode MS"/>
              </a:rPr>
              <a:t> </a:t>
            </a:r>
            <a:r>
              <a:rPr sz="2000" spc="150" dirty="0">
                <a:latin typeface="Comic Sans MS" panose="030F0702030302020204" pitchFamily="66" charset="0"/>
                <a:cs typeface="Arial Unicode MS"/>
              </a:rPr>
              <a:t>tags</a:t>
            </a:r>
            <a:r>
              <a:rPr sz="2000" spc="85" dirty="0">
                <a:latin typeface="Comic Sans MS" panose="030F0702030302020204" pitchFamily="66" charset="0"/>
                <a:cs typeface="Arial Unicode MS"/>
              </a:rPr>
              <a:t> </a:t>
            </a:r>
            <a:r>
              <a:rPr sz="2000" spc="270" dirty="0">
                <a:latin typeface="Comic Sans MS" panose="030F0702030302020204" pitchFamily="66" charset="0"/>
                <a:cs typeface="Arial Unicode MS"/>
              </a:rPr>
              <a:t>must</a:t>
            </a:r>
            <a:r>
              <a:rPr sz="2000" spc="100" dirty="0">
                <a:latin typeface="Comic Sans MS" panose="030F0702030302020204" pitchFamily="66" charset="0"/>
                <a:cs typeface="Arial Unicode MS"/>
              </a:rPr>
              <a:t> </a:t>
            </a:r>
            <a:r>
              <a:rPr sz="2000" spc="80" dirty="0">
                <a:latin typeface="Comic Sans MS" panose="030F0702030302020204" pitchFamily="66" charset="0"/>
                <a:cs typeface="Arial Unicode MS"/>
              </a:rPr>
              <a:t>be</a:t>
            </a:r>
            <a:r>
              <a:rPr sz="2000" spc="105" dirty="0">
                <a:latin typeface="Comic Sans MS" panose="030F0702030302020204" pitchFamily="66" charset="0"/>
                <a:cs typeface="Arial Unicode MS"/>
              </a:rPr>
              <a:t> </a:t>
            </a:r>
            <a:r>
              <a:rPr sz="2000" spc="155" dirty="0">
                <a:latin typeface="Comic Sans MS" panose="030F0702030302020204" pitchFamily="66" charset="0"/>
                <a:cs typeface="Arial Unicode MS"/>
              </a:rPr>
              <a:t>worn </a:t>
            </a:r>
            <a:r>
              <a:rPr sz="2000" spc="-540" dirty="0">
                <a:latin typeface="Comic Sans MS" panose="030F0702030302020204" pitchFamily="66" charset="0"/>
                <a:cs typeface="Arial Unicode MS"/>
              </a:rPr>
              <a:t> </a:t>
            </a:r>
            <a:r>
              <a:rPr sz="2000" spc="220" dirty="0">
                <a:latin typeface="Comic Sans MS" panose="030F0702030302020204" pitchFamily="66" charset="0"/>
                <a:cs typeface="Arial Unicode MS"/>
              </a:rPr>
              <a:t>the</a:t>
            </a:r>
            <a:r>
              <a:rPr sz="2000" spc="114" dirty="0">
                <a:latin typeface="Comic Sans MS" panose="030F0702030302020204" pitchFamily="66" charset="0"/>
                <a:cs typeface="Arial Unicode MS"/>
              </a:rPr>
              <a:t> </a:t>
            </a:r>
            <a:r>
              <a:rPr sz="2000" spc="300" dirty="0">
                <a:latin typeface="Comic Sans MS" panose="030F0702030302020204" pitchFamily="66" charset="0"/>
                <a:cs typeface="Arial Unicode MS"/>
              </a:rPr>
              <a:t>first</a:t>
            </a:r>
            <a:r>
              <a:rPr sz="2000" spc="110" dirty="0">
                <a:latin typeface="Comic Sans MS" panose="030F0702030302020204" pitchFamily="66" charset="0"/>
                <a:cs typeface="Arial Unicode MS"/>
              </a:rPr>
              <a:t> </a:t>
            </a:r>
            <a:r>
              <a:rPr sz="2000" spc="90" dirty="0">
                <a:latin typeface="Comic Sans MS" panose="030F0702030302020204" pitchFamily="66" charset="0"/>
                <a:cs typeface="Arial Unicode MS"/>
              </a:rPr>
              <a:t>week</a:t>
            </a:r>
            <a:r>
              <a:rPr sz="2000" spc="125" dirty="0">
                <a:latin typeface="Comic Sans MS" panose="030F0702030302020204" pitchFamily="66" charset="0"/>
                <a:cs typeface="Arial Unicode MS"/>
              </a:rPr>
              <a:t> </a:t>
            </a:r>
            <a:r>
              <a:rPr sz="2000" spc="365" dirty="0">
                <a:latin typeface="Comic Sans MS" panose="030F0702030302020204" pitchFamily="66" charset="0"/>
                <a:cs typeface="Arial Unicode MS"/>
              </a:rPr>
              <a:t>of</a:t>
            </a:r>
            <a:r>
              <a:rPr sz="2000" spc="130" dirty="0">
                <a:latin typeface="Comic Sans MS" panose="030F0702030302020204" pitchFamily="66" charset="0"/>
                <a:cs typeface="Arial Unicode MS"/>
              </a:rPr>
              <a:t> </a:t>
            </a:r>
            <a:r>
              <a:rPr sz="2000" spc="35" dirty="0">
                <a:latin typeface="Comic Sans MS" panose="030F0702030302020204" pitchFamily="66" charset="0"/>
                <a:cs typeface="Arial Unicode MS"/>
              </a:rPr>
              <a:t>school.</a:t>
            </a:r>
            <a:endParaRPr sz="2000" dirty="0">
              <a:latin typeface="Comic Sans MS" panose="030F0702030302020204" pitchFamily="66" charset="0"/>
              <a:cs typeface="Arial Unicode MS"/>
            </a:endParaRPr>
          </a:p>
          <a:p>
            <a:pPr marL="299085" marR="128270" indent="-287020">
              <a:lnSpc>
                <a:spcPct val="100000"/>
              </a:lnSpc>
              <a:buFont typeface="Arial"/>
              <a:buChar char="•"/>
              <a:tabLst>
                <a:tab pos="299085" algn="l"/>
                <a:tab pos="299720" algn="l"/>
              </a:tabLst>
            </a:pPr>
            <a:r>
              <a:rPr sz="2000" spc="95" dirty="0">
                <a:latin typeface="Comic Sans MS" panose="030F0702030302020204" pitchFamily="66" charset="0"/>
                <a:cs typeface="Arial Unicode MS"/>
              </a:rPr>
              <a:t>Make </a:t>
            </a:r>
            <a:r>
              <a:rPr sz="2000" spc="160" dirty="0">
                <a:latin typeface="Comic Sans MS" panose="030F0702030302020204" pitchFamily="66" charset="0"/>
                <a:cs typeface="Arial Unicode MS"/>
              </a:rPr>
              <a:t>sure </a:t>
            </a:r>
            <a:r>
              <a:rPr sz="2000" spc="210" dirty="0">
                <a:latin typeface="Comic Sans MS" panose="030F0702030302020204" pitchFamily="66" charset="0"/>
                <a:cs typeface="Arial Unicode MS"/>
              </a:rPr>
              <a:t>your </a:t>
            </a:r>
            <a:r>
              <a:rPr sz="2000" spc="15" dirty="0">
                <a:latin typeface="Comic Sans MS" panose="030F0702030302020204" pitchFamily="66" charset="0"/>
                <a:cs typeface="Arial Unicode MS"/>
              </a:rPr>
              <a:t>child’s </a:t>
            </a:r>
            <a:r>
              <a:rPr sz="2000" spc="105" dirty="0">
                <a:latin typeface="Comic Sans MS" panose="030F0702030302020204" pitchFamily="66" charset="0"/>
                <a:cs typeface="Arial Unicode MS"/>
              </a:rPr>
              <a:t>bus </a:t>
            </a:r>
            <a:r>
              <a:rPr sz="2000" spc="165" dirty="0">
                <a:latin typeface="Comic Sans MS" panose="030F0702030302020204" pitchFamily="66" charset="0"/>
                <a:cs typeface="Arial Unicode MS"/>
              </a:rPr>
              <a:t>number </a:t>
            </a:r>
            <a:r>
              <a:rPr sz="2000" spc="-30" dirty="0">
                <a:latin typeface="Comic Sans MS" panose="030F0702030302020204" pitchFamily="66" charset="0"/>
                <a:cs typeface="Arial Unicode MS"/>
              </a:rPr>
              <a:t>is </a:t>
            </a:r>
            <a:r>
              <a:rPr sz="2000" spc="-25" dirty="0">
                <a:latin typeface="Comic Sans MS" panose="030F0702030302020204" pitchFamily="66" charset="0"/>
                <a:cs typeface="Arial Unicode MS"/>
              </a:rPr>
              <a:t> </a:t>
            </a:r>
            <a:r>
              <a:rPr sz="2000" spc="170" dirty="0">
                <a:latin typeface="Comic Sans MS" panose="030F0702030302020204" pitchFamily="66" charset="0"/>
                <a:cs typeface="Arial Unicode MS"/>
              </a:rPr>
              <a:t>correct.</a:t>
            </a:r>
            <a:r>
              <a:rPr sz="2000" spc="95" dirty="0">
                <a:latin typeface="Comic Sans MS" panose="030F0702030302020204" pitchFamily="66" charset="0"/>
                <a:cs typeface="Arial Unicode MS"/>
              </a:rPr>
              <a:t> </a:t>
            </a:r>
            <a:r>
              <a:rPr sz="2000" spc="50" dirty="0">
                <a:latin typeface="Comic Sans MS" panose="030F0702030302020204" pitchFamily="66" charset="0"/>
                <a:cs typeface="Arial Unicode MS"/>
              </a:rPr>
              <a:t>Questions:</a:t>
            </a:r>
            <a:r>
              <a:rPr sz="2000" spc="105" dirty="0">
                <a:latin typeface="Comic Sans MS" panose="030F0702030302020204" pitchFamily="66" charset="0"/>
                <a:cs typeface="Arial Unicode MS"/>
              </a:rPr>
              <a:t> </a:t>
            </a:r>
            <a:r>
              <a:rPr sz="2000" spc="-65" dirty="0">
                <a:latin typeface="Comic Sans MS" panose="030F0702030302020204" pitchFamily="66" charset="0"/>
                <a:cs typeface="Arial Unicode MS"/>
              </a:rPr>
              <a:t>Call</a:t>
            </a:r>
            <a:r>
              <a:rPr sz="2000" spc="160" dirty="0">
                <a:latin typeface="Comic Sans MS" panose="030F0702030302020204" pitchFamily="66" charset="0"/>
                <a:cs typeface="Arial Unicode MS"/>
              </a:rPr>
              <a:t> </a:t>
            </a:r>
            <a:r>
              <a:rPr sz="2000" spc="145" dirty="0">
                <a:latin typeface="Comic Sans MS" panose="030F0702030302020204" pitchFamily="66" charset="0"/>
                <a:cs typeface="Arial Unicode MS"/>
              </a:rPr>
              <a:t>Transportation</a:t>
            </a:r>
            <a:r>
              <a:rPr sz="2000" spc="110" dirty="0">
                <a:latin typeface="Comic Sans MS" panose="030F0702030302020204" pitchFamily="66" charset="0"/>
                <a:cs typeface="Arial Unicode MS"/>
              </a:rPr>
              <a:t> </a:t>
            </a:r>
            <a:r>
              <a:rPr sz="2000" spc="330" dirty="0">
                <a:latin typeface="Comic Sans MS" panose="030F0702030302020204" pitchFamily="66" charset="0"/>
                <a:cs typeface="Arial Unicode MS"/>
              </a:rPr>
              <a:t>at </a:t>
            </a:r>
            <a:r>
              <a:rPr sz="2000" spc="-540" dirty="0">
                <a:latin typeface="Comic Sans MS" panose="030F0702030302020204" pitchFamily="66" charset="0"/>
                <a:cs typeface="Arial Unicode MS"/>
              </a:rPr>
              <a:t> </a:t>
            </a:r>
            <a:r>
              <a:rPr sz="2000" spc="-80" dirty="0">
                <a:latin typeface="Comic Sans MS" panose="030F0702030302020204" pitchFamily="66" charset="0"/>
                <a:cs typeface="Arial Unicode MS"/>
              </a:rPr>
              <a:t>361-3897.</a:t>
            </a:r>
            <a:endParaRPr sz="2000" dirty="0">
              <a:latin typeface="Comic Sans MS" panose="030F0702030302020204" pitchFamily="66" charset="0"/>
              <a:cs typeface="Arial Unicode MS"/>
            </a:endParaRPr>
          </a:p>
          <a:p>
            <a:pPr marL="299085" indent="-287020">
              <a:lnSpc>
                <a:spcPct val="100000"/>
              </a:lnSpc>
              <a:buFont typeface="Arial"/>
              <a:buChar char="•"/>
              <a:tabLst>
                <a:tab pos="299085" algn="l"/>
                <a:tab pos="299720" algn="l"/>
              </a:tabLst>
            </a:pPr>
            <a:r>
              <a:rPr sz="2000" spc="-35" dirty="0">
                <a:latin typeface="Comic Sans MS" panose="030F0702030302020204" pitchFamily="66" charset="0"/>
                <a:cs typeface="Arial Unicode MS"/>
              </a:rPr>
              <a:t>Tennis</a:t>
            </a:r>
            <a:r>
              <a:rPr sz="2000" spc="90" dirty="0">
                <a:latin typeface="Comic Sans MS" panose="030F0702030302020204" pitchFamily="66" charset="0"/>
                <a:cs typeface="Arial Unicode MS"/>
              </a:rPr>
              <a:t> </a:t>
            </a:r>
            <a:r>
              <a:rPr sz="2000" spc="80" dirty="0">
                <a:latin typeface="Comic Sans MS" panose="030F0702030302020204" pitchFamily="66" charset="0"/>
                <a:cs typeface="Arial Unicode MS"/>
              </a:rPr>
              <a:t>shoes</a:t>
            </a:r>
            <a:r>
              <a:rPr sz="2000" spc="100" dirty="0">
                <a:latin typeface="Comic Sans MS" panose="030F0702030302020204" pitchFamily="66" charset="0"/>
                <a:cs typeface="Arial Unicode MS"/>
              </a:rPr>
              <a:t> </a:t>
            </a:r>
            <a:r>
              <a:rPr sz="2000" spc="270" dirty="0">
                <a:latin typeface="Comic Sans MS" panose="030F0702030302020204" pitchFamily="66" charset="0"/>
                <a:cs typeface="Arial Unicode MS"/>
              </a:rPr>
              <a:t>must</a:t>
            </a:r>
            <a:r>
              <a:rPr sz="2000" spc="95" dirty="0">
                <a:latin typeface="Comic Sans MS" panose="030F0702030302020204" pitchFamily="66" charset="0"/>
                <a:cs typeface="Arial Unicode MS"/>
              </a:rPr>
              <a:t> </a:t>
            </a:r>
            <a:r>
              <a:rPr sz="2000" spc="80" dirty="0">
                <a:latin typeface="Comic Sans MS" panose="030F0702030302020204" pitchFamily="66" charset="0"/>
                <a:cs typeface="Arial Unicode MS"/>
              </a:rPr>
              <a:t>be</a:t>
            </a:r>
            <a:r>
              <a:rPr sz="2000" spc="110" dirty="0">
                <a:latin typeface="Comic Sans MS" panose="030F0702030302020204" pitchFamily="66" charset="0"/>
                <a:cs typeface="Arial Unicode MS"/>
              </a:rPr>
              <a:t> </a:t>
            </a:r>
            <a:r>
              <a:rPr sz="2000" spc="155" dirty="0">
                <a:latin typeface="Comic Sans MS" panose="030F0702030302020204" pitchFamily="66" charset="0"/>
                <a:cs typeface="Arial Unicode MS"/>
              </a:rPr>
              <a:t>worn</a:t>
            </a:r>
            <a:r>
              <a:rPr sz="2000" spc="105" dirty="0">
                <a:latin typeface="Comic Sans MS" panose="030F0702030302020204" pitchFamily="66" charset="0"/>
                <a:cs typeface="Arial Unicode MS"/>
              </a:rPr>
              <a:t> </a:t>
            </a:r>
            <a:r>
              <a:rPr sz="2000" spc="345" dirty="0">
                <a:latin typeface="Comic Sans MS" panose="030F0702030302020204" pitchFamily="66" charset="0"/>
                <a:cs typeface="Arial Unicode MS"/>
              </a:rPr>
              <a:t>for</a:t>
            </a:r>
            <a:r>
              <a:rPr sz="2000" spc="114" dirty="0">
                <a:latin typeface="Comic Sans MS" panose="030F0702030302020204" pitchFamily="66" charset="0"/>
                <a:cs typeface="Arial Unicode MS"/>
              </a:rPr>
              <a:t> </a:t>
            </a:r>
            <a:r>
              <a:rPr sz="2000" spc="-195" dirty="0">
                <a:latin typeface="Comic Sans MS" panose="030F0702030302020204" pitchFamily="66" charset="0"/>
                <a:cs typeface="Arial Unicode MS"/>
              </a:rPr>
              <a:t>P.E.</a:t>
            </a:r>
            <a:endParaRPr sz="2000" dirty="0">
              <a:latin typeface="Comic Sans MS" panose="030F0702030302020204" pitchFamily="66" charset="0"/>
              <a:cs typeface="Arial Unicode MS"/>
            </a:endParaRPr>
          </a:p>
          <a:p>
            <a:pPr marL="299085" marR="1337945" indent="-287020">
              <a:lnSpc>
                <a:spcPct val="100000"/>
              </a:lnSpc>
              <a:buFont typeface="Arial"/>
              <a:buChar char="•"/>
              <a:tabLst>
                <a:tab pos="299085" algn="l"/>
                <a:tab pos="299720" algn="l"/>
              </a:tabLst>
            </a:pPr>
            <a:r>
              <a:rPr sz="2000" spc="100" dirty="0">
                <a:latin typeface="Comic Sans MS" panose="030F0702030302020204" pitchFamily="66" charset="0"/>
                <a:cs typeface="Arial Unicode MS"/>
              </a:rPr>
              <a:t>Visit</a:t>
            </a:r>
            <a:r>
              <a:rPr sz="2000" spc="120" dirty="0">
                <a:latin typeface="Comic Sans MS" panose="030F0702030302020204" pitchFamily="66" charset="0"/>
                <a:cs typeface="Arial Unicode MS"/>
              </a:rPr>
              <a:t> </a:t>
            </a:r>
            <a:r>
              <a:rPr sz="2000" spc="204" dirty="0">
                <a:latin typeface="Comic Sans MS" panose="030F0702030302020204" pitchFamily="66" charset="0"/>
                <a:cs typeface="Arial Unicode MS"/>
              </a:rPr>
              <a:t>our</a:t>
            </a:r>
            <a:r>
              <a:rPr sz="2000" spc="95" dirty="0">
                <a:latin typeface="Comic Sans MS" panose="030F0702030302020204" pitchFamily="66" charset="0"/>
                <a:cs typeface="Arial Unicode MS"/>
              </a:rPr>
              <a:t> </a:t>
            </a:r>
            <a:r>
              <a:rPr sz="2000" spc="75" dirty="0">
                <a:latin typeface="Comic Sans MS" panose="030F0702030302020204" pitchFamily="66" charset="0"/>
                <a:cs typeface="Arial Unicode MS"/>
              </a:rPr>
              <a:t>school</a:t>
            </a:r>
            <a:r>
              <a:rPr sz="2000" spc="110" dirty="0">
                <a:latin typeface="Comic Sans MS" panose="030F0702030302020204" pitchFamily="66" charset="0"/>
                <a:cs typeface="Arial Unicode MS"/>
              </a:rPr>
              <a:t> </a:t>
            </a:r>
            <a:r>
              <a:rPr sz="2000" spc="105" dirty="0">
                <a:latin typeface="Comic Sans MS" panose="030F0702030302020204" pitchFamily="66" charset="0"/>
                <a:cs typeface="Arial Unicode MS"/>
              </a:rPr>
              <a:t>website </a:t>
            </a:r>
            <a:r>
              <a:rPr sz="2000" spc="345" dirty="0">
                <a:latin typeface="Comic Sans MS" panose="030F0702030302020204" pitchFamily="66" charset="0"/>
                <a:cs typeface="Arial Unicode MS"/>
              </a:rPr>
              <a:t>for</a:t>
            </a:r>
            <a:r>
              <a:rPr sz="2000" spc="110" dirty="0">
                <a:latin typeface="Comic Sans MS" panose="030F0702030302020204" pitchFamily="66" charset="0"/>
                <a:cs typeface="Arial Unicode MS"/>
              </a:rPr>
              <a:t> </a:t>
            </a:r>
            <a:r>
              <a:rPr sz="2000" spc="100" dirty="0">
                <a:latin typeface="Comic Sans MS" panose="030F0702030302020204" pitchFamily="66" charset="0"/>
                <a:cs typeface="Arial Unicode MS"/>
              </a:rPr>
              <a:t>any </a:t>
            </a:r>
            <a:r>
              <a:rPr sz="2000" spc="-540" dirty="0">
                <a:latin typeface="Comic Sans MS" panose="030F0702030302020204" pitchFamily="66" charset="0"/>
                <a:cs typeface="Arial Unicode MS"/>
              </a:rPr>
              <a:t> </a:t>
            </a:r>
            <a:r>
              <a:rPr sz="2000" spc="204" dirty="0">
                <a:latin typeface="Comic Sans MS" panose="030F0702030302020204" pitchFamily="66" charset="0"/>
                <a:cs typeface="Arial Unicode MS"/>
              </a:rPr>
              <a:t>important </a:t>
            </a:r>
            <a:r>
              <a:rPr sz="2000" spc="130" dirty="0">
                <a:latin typeface="Comic Sans MS" panose="030F0702030302020204" pitchFamily="66" charset="0"/>
                <a:cs typeface="Arial Unicode MS"/>
              </a:rPr>
              <a:t>information. </a:t>
            </a:r>
            <a:r>
              <a:rPr sz="2000" spc="135" dirty="0">
                <a:solidFill>
                  <a:srgbClr val="0462C1"/>
                </a:solidFill>
                <a:latin typeface="Comic Sans MS" panose="030F0702030302020204" pitchFamily="66" charset="0"/>
                <a:cs typeface="Arial Unicode MS"/>
              </a:rPr>
              <a:t> </a:t>
            </a:r>
            <a:r>
              <a:rPr sz="2000" u="sng" spc="145" dirty="0">
                <a:solidFill>
                  <a:srgbClr val="0462C1"/>
                </a:solidFill>
                <a:uFill>
                  <a:solidFill>
                    <a:srgbClr val="0462C1"/>
                  </a:solidFill>
                </a:uFill>
                <a:latin typeface="Comic Sans MS" panose="030F0702030302020204" pitchFamily="66" charset="0"/>
                <a:cs typeface="Arial Unicode MS"/>
                <a:hlinkClick r:id="rId3"/>
              </a:rPr>
              <a:t>www.prattvilleprimary.com</a:t>
            </a:r>
            <a:endParaRPr sz="2000" dirty="0">
              <a:latin typeface="Comic Sans MS" panose="030F0702030302020204" pitchFamily="66" charset="0"/>
              <a:cs typeface="Arial Unicode MS"/>
            </a:endParaRPr>
          </a:p>
          <a:p>
            <a:pPr marL="299085" marR="5080" indent="-287020">
              <a:lnSpc>
                <a:spcPct val="100000"/>
              </a:lnSpc>
              <a:spcBef>
                <a:spcPts val="5"/>
              </a:spcBef>
              <a:buFont typeface="Arial"/>
              <a:buChar char="•"/>
              <a:tabLst>
                <a:tab pos="299085" algn="l"/>
                <a:tab pos="299720" algn="l"/>
              </a:tabLst>
            </a:pPr>
            <a:r>
              <a:rPr sz="2000" spc="25" dirty="0">
                <a:latin typeface="Comic Sans MS" panose="030F0702030302020204" pitchFamily="66" charset="0"/>
                <a:cs typeface="Arial Unicode MS"/>
              </a:rPr>
              <a:t>Please</a:t>
            </a:r>
            <a:r>
              <a:rPr sz="2000" spc="125" dirty="0">
                <a:latin typeface="Comic Sans MS" panose="030F0702030302020204" pitchFamily="66" charset="0"/>
                <a:cs typeface="Arial Unicode MS"/>
              </a:rPr>
              <a:t> </a:t>
            </a:r>
            <a:r>
              <a:rPr sz="2000" spc="45" dirty="0">
                <a:latin typeface="Comic Sans MS" panose="030F0702030302020204" pitchFamily="66" charset="0"/>
                <a:cs typeface="Arial Unicode MS"/>
              </a:rPr>
              <a:t>send</a:t>
            </a:r>
            <a:r>
              <a:rPr sz="2000" spc="120" dirty="0">
                <a:latin typeface="Comic Sans MS" panose="030F0702030302020204" pitchFamily="66" charset="0"/>
                <a:cs typeface="Arial Unicode MS"/>
              </a:rPr>
              <a:t> </a:t>
            </a:r>
            <a:r>
              <a:rPr sz="2000" spc="110" dirty="0">
                <a:latin typeface="Comic Sans MS" panose="030F0702030302020204" pitchFamily="66" charset="0"/>
                <a:cs typeface="Arial Unicode MS"/>
              </a:rPr>
              <a:t>a</a:t>
            </a:r>
            <a:r>
              <a:rPr sz="2000" spc="130" dirty="0">
                <a:latin typeface="Comic Sans MS" panose="030F0702030302020204" pitchFamily="66" charset="0"/>
                <a:cs typeface="Arial Unicode MS"/>
              </a:rPr>
              <a:t> </a:t>
            </a:r>
            <a:r>
              <a:rPr sz="2000" spc="215" dirty="0">
                <a:latin typeface="Comic Sans MS" panose="030F0702030302020204" pitchFamily="66" charset="0"/>
                <a:cs typeface="Arial Unicode MS"/>
              </a:rPr>
              <a:t>written</a:t>
            </a:r>
            <a:r>
              <a:rPr sz="2000" spc="114" dirty="0">
                <a:latin typeface="Comic Sans MS" panose="030F0702030302020204" pitchFamily="66" charset="0"/>
                <a:cs typeface="Arial Unicode MS"/>
              </a:rPr>
              <a:t> </a:t>
            </a:r>
            <a:r>
              <a:rPr sz="2000" spc="70" dirty="0">
                <a:latin typeface="Comic Sans MS" panose="030F0702030302020204" pitchFamily="66" charset="0"/>
                <a:cs typeface="Arial Unicode MS"/>
              </a:rPr>
              <a:t>excuse</a:t>
            </a:r>
            <a:r>
              <a:rPr sz="2000" spc="120" dirty="0">
                <a:latin typeface="Comic Sans MS" panose="030F0702030302020204" pitchFamily="66" charset="0"/>
                <a:cs typeface="Arial Unicode MS"/>
              </a:rPr>
              <a:t> </a:t>
            </a:r>
            <a:r>
              <a:rPr sz="2000" spc="80" dirty="0">
                <a:latin typeface="Comic Sans MS" panose="030F0702030302020204" pitchFamily="66" charset="0"/>
                <a:cs typeface="Arial Unicode MS"/>
              </a:rPr>
              <a:t>within</a:t>
            </a:r>
            <a:r>
              <a:rPr sz="2000" spc="110" dirty="0">
                <a:latin typeface="Comic Sans MS" panose="030F0702030302020204" pitchFamily="66" charset="0"/>
                <a:cs typeface="Arial Unicode MS"/>
              </a:rPr>
              <a:t> </a:t>
            </a:r>
            <a:r>
              <a:rPr sz="2000" spc="30" dirty="0">
                <a:latin typeface="Comic Sans MS" panose="030F0702030302020204" pitchFamily="66" charset="0"/>
                <a:cs typeface="Arial Unicode MS"/>
              </a:rPr>
              <a:t>3</a:t>
            </a:r>
            <a:r>
              <a:rPr sz="2000" spc="130" dirty="0">
                <a:latin typeface="Comic Sans MS" panose="030F0702030302020204" pitchFamily="66" charset="0"/>
                <a:cs typeface="Arial Unicode MS"/>
              </a:rPr>
              <a:t> </a:t>
            </a:r>
            <a:r>
              <a:rPr sz="2000" spc="95" dirty="0">
                <a:latin typeface="Comic Sans MS" panose="030F0702030302020204" pitchFamily="66" charset="0"/>
                <a:cs typeface="Arial Unicode MS"/>
              </a:rPr>
              <a:t>days </a:t>
            </a:r>
            <a:r>
              <a:rPr sz="2000" spc="-540" dirty="0">
                <a:latin typeface="Comic Sans MS" panose="030F0702030302020204" pitchFamily="66" charset="0"/>
                <a:cs typeface="Arial Unicode MS"/>
              </a:rPr>
              <a:t> </a:t>
            </a:r>
            <a:r>
              <a:rPr sz="2000" spc="365" dirty="0">
                <a:latin typeface="Comic Sans MS" panose="030F0702030302020204" pitchFamily="66" charset="0"/>
                <a:cs typeface="Arial Unicode MS"/>
              </a:rPr>
              <a:t>of</a:t>
            </a:r>
            <a:r>
              <a:rPr sz="2000" spc="114" dirty="0">
                <a:latin typeface="Comic Sans MS" panose="030F0702030302020204" pitchFamily="66" charset="0"/>
                <a:cs typeface="Arial Unicode MS"/>
              </a:rPr>
              <a:t> </a:t>
            </a:r>
            <a:r>
              <a:rPr sz="2000" spc="210" dirty="0">
                <a:latin typeface="Comic Sans MS" panose="030F0702030302020204" pitchFamily="66" charset="0"/>
                <a:cs typeface="Arial Unicode MS"/>
              </a:rPr>
              <a:t>your</a:t>
            </a:r>
            <a:r>
              <a:rPr sz="2000" spc="100" dirty="0">
                <a:latin typeface="Comic Sans MS" panose="030F0702030302020204" pitchFamily="66" charset="0"/>
                <a:cs typeface="Arial Unicode MS"/>
              </a:rPr>
              <a:t> </a:t>
            </a:r>
            <a:r>
              <a:rPr sz="2000" spc="15" dirty="0">
                <a:latin typeface="Comic Sans MS" panose="030F0702030302020204" pitchFamily="66" charset="0"/>
                <a:cs typeface="Arial Unicode MS"/>
              </a:rPr>
              <a:t>child’s</a:t>
            </a:r>
            <a:r>
              <a:rPr sz="2000" spc="85" dirty="0">
                <a:latin typeface="Comic Sans MS" panose="030F0702030302020204" pitchFamily="66" charset="0"/>
                <a:cs typeface="Arial Unicode MS"/>
              </a:rPr>
              <a:t> </a:t>
            </a:r>
            <a:r>
              <a:rPr sz="2000" spc="35" dirty="0">
                <a:latin typeface="Comic Sans MS" panose="030F0702030302020204" pitchFamily="66" charset="0"/>
                <a:cs typeface="Arial Unicode MS"/>
              </a:rPr>
              <a:t>absence</a:t>
            </a:r>
            <a:r>
              <a:rPr sz="2000" spc="35" dirty="0" smtClean="0">
                <a:latin typeface="Comic Sans MS" panose="030F0702030302020204" pitchFamily="66" charset="0"/>
                <a:cs typeface="Arial Unicode MS"/>
              </a:rPr>
              <a:t>.</a:t>
            </a:r>
            <a:endParaRPr sz="2000" dirty="0">
              <a:latin typeface="Comic Sans MS" panose="030F0702030302020204" pitchFamily="66" charset="0"/>
              <a:cs typeface="Arial Unicode MS"/>
            </a:endParaRPr>
          </a:p>
        </p:txBody>
      </p:sp>
      <p:grpSp>
        <p:nvGrpSpPr>
          <p:cNvPr id="4" name="object 4"/>
          <p:cNvGrpSpPr/>
          <p:nvPr/>
        </p:nvGrpSpPr>
        <p:grpSpPr>
          <a:xfrm>
            <a:off x="0" y="0"/>
            <a:ext cx="9144000" cy="1826260"/>
            <a:chOff x="0" y="0"/>
            <a:chExt cx="9144000" cy="1826260"/>
          </a:xfrm>
        </p:grpSpPr>
        <p:pic>
          <p:nvPicPr>
            <p:cNvPr id="5" name="object 5"/>
            <p:cNvPicPr/>
            <p:nvPr/>
          </p:nvPicPr>
          <p:blipFill>
            <a:blip r:embed="rId4" cstate="print"/>
            <a:stretch>
              <a:fillRect/>
            </a:stretch>
          </p:blipFill>
          <p:spPr>
            <a:xfrm>
              <a:off x="0" y="0"/>
              <a:ext cx="9144000" cy="1825752"/>
            </a:xfrm>
            <a:prstGeom prst="rect">
              <a:avLst/>
            </a:prstGeom>
          </p:spPr>
        </p:pic>
        <p:pic>
          <p:nvPicPr>
            <p:cNvPr id="6" name="object 6"/>
            <p:cNvPicPr/>
            <p:nvPr/>
          </p:nvPicPr>
          <p:blipFill>
            <a:blip r:embed="rId5" cstate="print"/>
            <a:stretch>
              <a:fillRect/>
            </a:stretch>
          </p:blipFill>
          <p:spPr>
            <a:xfrm>
              <a:off x="296989" y="337184"/>
              <a:ext cx="8573198" cy="87629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86613" y="1988566"/>
            <a:ext cx="5617210" cy="2966838"/>
          </a:xfrm>
          <a:prstGeom prst="rect">
            <a:avLst/>
          </a:prstGeom>
        </p:spPr>
        <p:txBody>
          <a:bodyPr vert="horz" wrap="square" lIns="0" tIns="12065" rIns="0" bIns="0" rtlCol="0">
            <a:spAutoFit/>
          </a:bodyPr>
          <a:lstStyle/>
          <a:p>
            <a:pPr marL="12700" marR="295275">
              <a:lnSpc>
                <a:spcPct val="100000"/>
              </a:lnSpc>
              <a:spcBef>
                <a:spcPts val="95"/>
              </a:spcBef>
            </a:pPr>
            <a:r>
              <a:rPr sz="2400" spc="35" dirty="0">
                <a:latin typeface="Comic Sans MS" panose="030F0702030302020204" pitchFamily="66" charset="0"/>
                <a:cs typeface="Arial Unicode MS"/>
              </a:rPr>
              <a:t>Please</a:t>
            </a:r>
            <a:r>
              <a:rPr sz="2400" spc="204" dirty="0">
                <a:latin typeface="Comic Sans MS" panose="030F0702030302020204" pitchFamily="66" charset="0"/>
                <a:cs typeface="Arial Unicode MS"/>
              </a:rPr>
              <a:t> read</a:t>
            </a:r>
            <a:r>
              <a:rPr sz="2400" spc="175" dirty="0">
                <a:latin typeface="Comic Sans MS" panose="030F0702030302020204" pitchFamily="66" charset="0"/>
                <a:cs typeface="Arial Unicode MS"/>
              </a:rPr>
              <a:t> </a:t>
            </a:r>
            <a:r>
              <a:rPr sz="2400" spc="195" dirty="0">
                <a:latin typeface="Comic Sans MS" panose="030F0702030302020204" pitchFamily="66" charset="0"/>
                <a:cs typeface="Arial Unicode MS"/>
              </a:rPr>
              <a:t>over </a:t>
            </a:r>
            <a:r>
              <a:rPr sz="2400" spc="300" dirty="0">
                <a:latin typeface="Comic Sans MS" panose="030F0702030302020204" pitchFamily="66" charset="0"/>
                <a:cs typeface="Arial Unicode MS"/>
              </a:rPr>
              <a:t>the</a:t>
            </a:r>
            <a:r>
              <a:rPr sz="2400" spc="185" dirty="0">
                <a:latin typeface="Comic Sans MS" panose="030F0702030302020204" pitchFamily="66" charset="0"/>
                <a:cs typeface="Arial Unicode MS"/>
              </a:rPr>
              <a:t> </a:t>
            </a:r>
            <a:r>
              <a:rPr sz="2400" spc="-50" dirty="0">
                <a:latin typeface="Comic Sans MS" panose="030F0702030302020204" pitchFamily="66" charset="0"/>
                <a:cs typeface="Arial Unicode MS"/>
              </a:rPr>
              <a:t>Discipline </a:t>
            </a:r>
            <a:r>
              <a:rPr sz="2400" spc="-765" dirty="0">
                <a:latin typeface="Comic Sans MS" panose="030F0702030302020204" pitchFamily="66" charset="0"/>
                <a:cs typeface="Arial Unicode MS"/>
              </a:rPr>
              <a:t> </a:t>
            </a:r>
            <a:r>
              <a:rPr sz="2400" dirty="0">
                <a:latin typeface="Comic Sans MS" panose="030F0702030302020204" pitchFamily="66" charset="0"/>
                <a:cs typeface="Arial Unicode MS"/>
              </a:rPr>
              <a:t>Plan</a:t>
            </a:r>
            <a:r>
              <a:rPr sz="2400" spc="190" dirty="0">
                <a:latin typeface="Comic Sans MS" panose="030F0702030302020204" pitchFamily="66" charset="0"/>
                <a:cs typeface="Arial Unicode MS"/>
              </a:rPr>
              <a:t> </a:t>
            </a:r>
            <a:r>
              <a:rPr sz="2400" spc="-110" dirty="0">
                <a:latin typeface="Comic Sans MS" panose="030F0702030302020204" pitchFamily="66" charset="0"/>
                <a:cs typeface="Arial Unicode MS"/>
              </a:rPr>
              <a:t>in</a:t>
            </a:r>
            <a:r>
              <a:rPr sz="2400" spc="175" dirty="0">
                <a:latin typeface="Comic Sans MS" panose="030F0702030302020204" pitchFamily="66" charset="0"/>
                <a:cs typeface="Arial Unicode MS"/>
              </a:rPr>
              <a:t> </a:t>
            </a:r>
            <a:r>
              <a:rPr sz="2400" spc="285" dirty="0">
                <a:latin typeface="Comic Sans MS" panose="030F0702030302020204" pitchFamily="66" charset="0"/>
                <a:cs typeface="Arial Unicode MS"/>
              </a:rPr>
              <a:t>your</a:t>
            </a:r>
            <a:r>
              <a:rPr sz="2400" spc="180" dirty="0">
                <a:latin typeface="Comic Sans MS" panose="030F0702030302020204" pitchFamily="66" charset="0"/>
                <a:cs typeface="Arial Unicode MS"/>
              </a:rPr>
              <a:t> </a:t>
            </a:r>
            <a:r>
              <a:rPr sz="2400" spc="90" dirty="0">
                <a:latin typeface="Comic Sans MS" panose="030F0702030302020204" pitchFamily="66" charset="0"/>
                <a:cs typeface="Arial Unicode MS"/>
              </a:rPr>
              <a:t>class</a:t>
            </a:r>
            <a:r>
              <a:rPr sz="2400" spc="180" dirty="0">
                <a:latin typeface="Comic Sans MS" panose="030F0702030302020204" pitchFamily="66" charset="0"/>
                <a:cs typeface="Arial Unicode MS"/>
              </a:rPr>
              <a:t> </a:t>
            </a:r>
            <a:r>
              <a:rPr sz="2400" spc="85" dirty="0">
                <a:latin typeface="Comic Sans MS" panose="030F0702030302020204" pitchFamily="66" charset="0"/>
                <a:cs typeface="Arial Unicode MS"/>
              </a:rPr>
              <a:t>handbook.</a:t>
            </a:r>
            <a:endParaRPr sz="2400" dirty="0">
              <a:latin typeface="Comic Sans MS" panose="030F0702030302020204" pitchFamily="66" charset="0"/>
              <a:cs typeface="Arial Unicode MS"/>
            </a:endParaRPr>
          </a:p>
          <a:p>
            <a:pPr marL="12700" marR="569595">
              <a:lnSpc>
                <a:spcPct val="100000"/>
              </a:lnSpc>
            </a:pPr>
            <a:r>
              <a:rPr sz="2400" spc="695" dirty="0">
                <a:latin typeface="Comic Sans MS" panose="030F0702030302020204" pitchFamily="66" charset="0"/>
                <a:cs typeface="Arial Unicode MS"/>
              </a:rPr>
              <a:t>I</a:t>
            </a:r>
            <a:r>
              <a:rPr sz="2400" spc="160" dirty="0">
                <a:latin typeface="Comic Sans MS" panose="030F0702030302020204" pitchFamily="66" charset="0"/>
                <a:cs typeface="Arial Unicode MS"/>
              </a:rPr>
              <a:t> </a:t>
            </a:r>
            <a:r>
              <a:rPr sz="2400" spc="105" dirty="0">
                <a:latin typeface="Comic Sans MS" panose="030F0702030302020204" pitchFamily="66" charset="0"/>
                <a:cs typeface="Arial Unicode MS"/>
              </a:rPr>
              <a:t>use</a:t>
            </a:r>
            <a:r>
              <a:rPr sz="2400" spc="180" dirty="0">
                <a:latin typeface="Comic Sans MS" panose="030F0702030302020204" pitchFamily="66" charset="0"/>
                <a:cs typeface="Arial Unicode MS"/>
              </a:rPr>
              <a:t> </a:t>
            </a:r>
            <a:r>
              <a:rPr sz="2400" spc="-10" dirty="0">
                <a:latin typeface="Comic Sans MS" panose="030F0702030302020204" pitchFamily="66" charset="0"/>
                <a:cs typeface="Arial Unicode MS"/>
              </a:rPr>
              <a:t>Class</a:t>
            </a:r>
            <a:r>
              <a:rPr sz="2400" spc="195" dirty="0">
                <a:latin typeface="Comic Sans MS" panose="030F0702030302020204" pitchFamily="66" charset="0"/>
                <a:cs typeface="Arial Unicode MS"/>
              </a:rPr>
              <a:t> </a:t>
            </a:r>
            <a:r>
              <a:rPr sz="2400" spc="5" dirty="0">
                <a:latin typeface="Comic Sans MS" panose="030F0702030302020204" pitchFamily="66" charset="0"/>
                <a:cs typeface="Arial Unicode MS"/>
              </a:rPr>
              <a:t>Dojo</a:t>
            </a:r>
            <a:r>
              <a:rPr sz="2400" spc="204" dirty="0">
                <a:latin typeface="Comic Sans MS" panose="030F0702030302020204" pitchFamily="66" charset="0"/>
                <a:cs typeface="Arial Unicode MS"/>
              </a:rPr>
              <a:t> </a:t>
            </a:r>
            <a:r>
              <a:rPr sz="2400" spc="409" dirty="0">
                <a:latin typeface="Comic Sans MS" panose="030F0702030302020204" pitchFamily="66" charset="0"/>
                <a:cs typeface="Arial Unicode MS"/>
              </a:rPr>
              <a:t>to</a:t>
            </a:r>
            <a:r>
              <a:rPr sz="2400" spc="175" dirty="0">
                <a:latin typeface="Comic Sans MS" panose="030F0702030302020204" pitchFamily="66" charset="0"/>
                <a:cs typeface="Arial Unicode MS"/>
              </a:rPr>
              <a:t> </a:t>
            </a:r>
            <a:r>
              <a:rPr sz="2400" spc="310" dirty="0">
                <a:latin typeface="Comic Sans MS" panose="030F0702030302020204" pitchFamily="66" charset="0"/>
                <a:cs typeface="Arial Unicode MS"/>
              </a:rPr>
              <a:t>promote </a:t>
            </a:r>
            <a:r>
              <a:rPr sz="2400" spc="-760" dirty="0">
                <a:latin typeface="Comic Sans MS" panose="030F0702030302020204" pitchFamily="66" charset="0"/>
                <a:cs typeface="Arial Unicode MS"/>
              </a:rPr>
              <a:t> </a:t>
            </a:r>
            <a:r>
              <a:rPr sz="2400" spc="105" dirty="0">
                <a:latin typeface="Comic Sans MS" panose="030F0702030302020204" pitchFamily="66" charset="0"/>
                <a:cs typeface="Arial Unicode MS"/>
              </a:rPr>
              <a:t>good</a:t>
            </a:r>
            <a:r>
              <a:rPr sz="2400" spc="185" dirty="0">
                <a:latin typeface="Comic Sans MS" panose="030F0702030302020204" pitchFamily="66" charset="0"/>
                <a:cs typeface="Arial Unicode MS"/>
              </a:rPr>
              <a:t> </a:t>
            </a:r>
            <a:r>
              <a:rPr sz="2400" spc="60" dirty="0">
                <a:latin typeface="Comic Sans MS" panose="030F0702030302020204" pitchFamily="66" charset="0"/>
                <a:cs typeface="Arial Unicode MS"/>
              </a:rPr>
              <a:t>behavior.</a:t>
            </a:r>
            <a:endParaRPr sz="2400" dirty="0">
              <a:latin typeface="Comic Sans MS" panose="030F0702030302020204" pitchFamily="66" charset="0"/>
              <a:cs typeface="Arial Unicode MS"/>
            </a:endParaRPr>
          </a:p>
          <a:p>
            <a:pPr marL="12700" marR="1127760">
              <a:lnSpc>
                <a:spcPct val="100000"/>
              </a:lnSpc>
            </a:pPr>
            <a:r>
              <a:rPr sz="2400" spc="-70" dirty="0">
                <a:latin typeface="Comic Sans MS" panose="030F0702030302020204" pitchFamily="66" charset="0"/>
                <a:cs typeface="Arial Unicode MS"/>
              </a:rPr>
              <a:t>Daily,</a:t>
            </a:r>
            <a:r>
              <a:rPr sz="2400" spc="175" dirty="0">
                <a:latin typeface="Comic Sans MS" panose="030F0702030302020204" pitchFamily="66" charset="0"/>
                <a:cs typeface="Arial Unicode MS"/>
              </a:rPr>
              <a:t> </a:t>
            </a:r>
            <a:r>
              <a:rPr sz="2400" spc="114" dirty="0">
                <a:latin typeface="Comic Sans MS" panose="030F0702030302020204" pitchFamily="66" charset="0"/>
                <a:cs typeface="Arial Unicode MS"/>
              </a:rPr>
              <a:t>weekly</a:t>
            </a:r>
            <a:r>
              <a:rPr sz="2400" spc="190" dirty="0">
                <a:latin typeface="Comic Sans MS" panose="030F0702030302020204" pitchFamily="66" charset="0"/>
                <a:cs typeface="Arial Unicode MS"/>
              </a:rPr>
              <a:t> </a:t>
            </a:r>
            <a:r>
              <a:rPr sz="2400" spc="70" dirty="0">
                <a:latin typeface="Comic Sans MS" panose="030F0702030302020204" pitchFamily="66" charset="0"/>
                <a:cs typeface="Arial Unicode MS"/>
              </a:rPr>
              <a:t>and</a:t>
            </a:r>
            <a:r>
              <a:rPr sz="2400" spc="185" dirty="0">
                <a:latin typeface="Comic Sans MS" panose="030F0702030302020204" pitchFamily="66" charset="0"/>
                <a:cs typeface="Arial Unicode MS"/>
              </a:rPr>
              <a:t> </a:t>
            </a:r>
            <a:r>
              <a:rPr sz="2400" spc="229" dirty="0">
                <a:latin typeface="Comic Sans MS" panose="030F0702030302020204" pitchFamily="66" charset="0"/>
                <a:cs typeface="Arial Unicode MS"/>
              </a:rPr>
              <a:t>monthly </a:t>
            </a:r>
            <a:r>
              <a:rPr sz="2400" spc="-760" dirty="0">
                <a:latin typeface="Comic Sans MS" panose="030F0702030302020204" pitchFamily="66" charset="0"/>
                <a:cs typeface="Arial Unicode MS"/>
              </a:rPr>
              <a:t> </a:t>
            </a:r>
            <a:r>
              <a:rPr sz="2400" spc="204" dirty="0">
                <a:latin typeface="Comic Sans MS" panose="030F0702030302020204" pitchFamily="66" charset="0"/>
                <a:cs typeface="Arial Unicode MS"/>
              </a:rPr>
              <a:t>rewards</a:t>
            </a:r>
            <a:r>
              <a:rPr sz="2400" spc="200" dirty="0">
                <a:latin typeface="Comic Sans MS" panose="030F0702030302020204" pitchFamily="66" charset="0"/>
                <a:cs typeface="Arial Unicode MS"/>
              </a:rPr>
              <a:t> </a:t>
            </a:r>
            <a:r>
              <a:rPr sz="2400" spc="250" dirty="0">
                <a:latin typeface="Comic Sans MS" panose="030F0702030302020204" pitchFamily="66" charset="0"/>
                <a:cs typeface="Arial Unicode MS"/>
              </a:rPr>
              <a:t>may</a:t>
            </a:r>
            <a:r>
              <a:rPr sz="2400" spc="204" dirty="0">
                <a:latin typeface="Comic Sans MS" panose="030F0702030302020204" pitchFamily="66" charset="0"/>
                <a:cs typeface="Arial Unicode MS"/>
              </a:rPr>
              <a:t> </a:t>
            </a:r>
            <a:r>
              <a:rPr sz="2400" spc="110" dirty="0">
                <a:latin typeface="Comic Sans MS" panose="030F0702030302020204" pitchFamily="66" charset="0"/>
                <a:cs typeface="Arial Unicode MS"/>
              </a:rPr>
              <a:t>be</a:t>
            </a:r>
            <a:r>
              <a:rPr sz="2400" spc="185" dirty="0">
                <a:latin typeface="Comic Sans MS" panose="030F0702030302020204" pitchFamily="66" charset="0"/>
                <a:cs typeface="Arial Unicode MS"/>
              </a:rPr>
              <a:t> </a:t>
            </a:r>
            <a:r>
              <a:rPr sz="2400" spc="-60" dirty="0">
                <a:latin typeface="Comic Sans MS" panose="030F0702030302020204" pitchFamily="66" charset="0"/>
                <a:cs typeface="Arial Unicode MS"/>
              </a:rPr>
              <a:t>given.</a:t>
            </a:r>
            <a:endParaRPr sz="2400" dirty="0">
              <a:latin typeface="Comic Sans MS" panose="030F0702030302020204" pitchFamily="66" charset="0"/>
              <a:cs typeface="Arial Unicode MS"/>
            </a:endParaRPr>
          </a:p>
          <a:p>
            <a:pPr marL="12700" marR="5080">
              <a:lnSpc>
                <a:spcPct val="100000"/>
              </a:lnSpc>
              <a:spcBef>
                <a:spcPts val="5"/>
              </a:spcBef>
            </a:pPr>
            <a:r>
              <a:rPr sz="2400" spc="100" dirty="0">
                <a:latin typeface="Comic Sans MS" panose="030F0702030302020204" pitchFamily="66" charset="0"/>
                <a:cs typeface="Arial Unicode MS"/>
              </a:rPr>
              <a:t>Behavior </a:t>
            </a:r>
            <a:r>
              <a:rPr sz="2400" spc="300" dirty="0">
                <a:latin typeface="Comic Sans MS" panose="030F0702030302020204" pitchFamily="66" charset="0"/>
                <a:cs typeface="Arial Unicode MS"/>
              </a:rPr>
              <a:t>charts </a:t>
            </a:r>
            <a:r>
              <a:rPr sz="2400" spc="245" dirty="0">
                <a:latin typeface="Comic Sans MS" panose="030F0702030302020204" pitchFamily="66" charset="0"/>
                <a:cs typeface="Arial Unicode MS"/>
              </a:rPr>
              <a:t>are </a:t>
            </a:r>
            <a:r>
              <a:rPr sz="2400" spc="240" dirty="0">
                <a:latin typeface="Comic Sans MS" panose="030F0702030302020204" pitchFamily="66" charset="0"/>
                <a:cs typeface="Arial Unicode MS"/>
              </a:rPr>
              <a:t>marked </a:t>
            </a:r>
            <a:r>
              <a:rPr sz="2400" spc="245" dirty="0">
                <a:latin typeface="Comic Sans MS" panose="030F0702030302020204" pitchFamily="66" charset="0"/>
                <a:cs typeface="Arial Unicode MS"/>
              </a:rPr>
              <a:t> </a:t>
            </a:r>
            <a:r>
              <a:rPr sz="2400" spc="45" dirty="0">
                <a:latin typeface="Comic Sans MS" panose="030F0702030302020204" pitchFamily="66" charset="0"/>
                <a:cs typeface="Arial Unicode MS"/>
              </a:rPr>
              <a:t>daily</a:t>
            </a:r>
            <a:r>
              <a:rPr sz="2400" spc="190" dirty="0">
                <a:latin typeface="Comic Sans MS" panose="030F0702030302020204" pitchFamily="66" charset="0"/>
                <a:cs typeface="Arial Unicode MS"/>
              </a:rPr>
              <a:t> </a:t>
            </a:r>
            <a:r>
              <a:rPr sz="2400" spc="-110" dirty="0">
                <a:latin typeface="Comic Sans MS" panose="030F0702030302020204" pitchFamily="66" charset="0"/>
                <a:cs typeface="Arial Unicode MS"/>
              </a:rPr>
              <a:t>in</a:t>
            </a:r>
            <a:r>
              <a:rPr sz="2400" spc="180" dirty="0">
                <a:latin typeface="Comic Sans MS" panose="030F0702030302020204" pitchFamily="66" charset="0"/>
                <a:cs typeface="Arial Unicode MS"/>
              </a:rPr>
              <a:t> </a:t>
            </a:r>
            <a:r>
              <a:rPr sz="2400" spc="285" dirty="0">
                <a:latin typeface="Comic Sans MS" panose="030F0702030302020204" pitchFamily="66" charset="0"/>
                <a:cs typeface="Arial Unicode MS"/>
              </a:rPr>
              <a:t>your</a:t>
            </a:r>
            <a:r>
              <a:rPr sz="2400" spc="195" dirty="0">
                <a:latin typeface="Comic Sans MS" panose="030F0702030302020204" pitchFamily="66" charset="0"/>
                <a:cs typeface="Arial Unicode MS"/>
              </a:rPr>
              <a:t> </a:t>
            </a:r>
            <a:r>
              <a:rPr sz="2400" spc="15" dirty="0">
                <a:latin typeface="Comic Sans MS" panose="030F0702030302020204" pitchFamily="66" charset="0"/>
                <a:cs typeface="Arial Unicode MS"/>
              </a:rPr>
              <a:t>child’s</a:t>
            </a:r>
            <a:r>
              <a:rPr sz="2400" spc="195" dirty="0">
                <a:latin typeface="Comic Sans MS" panose="030F0702030302020204" pitchFamily="66" charset="0"/>
                <a:cs typeface="Arial Unicode MS"/>
              </a:rPr>
              <a:t> </a:t>
            </a:r>
            <a:r>
              <a:rPr sz="2400" spc="110" dirty="0">
                <a:latin typeface="Comic Sans MS" panose="030F0702030302020204" pitchFamily="66" charset="0"/>
                <a:cs typeface="Arial Unicode MS"/>
              </a:rPr>
              <a:t>Home</a:t>
            </a:r>
            <a:r>
              <a:rPr sz="2400" spc="195" dirty="0">
                <a:latin typeface="Comic Sans MS" panose="030F0702030302020204" pitchFamily="66" charset="0"/>
                <a:cs typeface="Arial Unicode MS"/>
              </a:rPr>
              <a:t> </a:t>
            </a:r>
            <a:r>
              <a:rPr sz="2400" spc="-25" dirty="0">
                <a:latin typeface="Comic Sans MS" panose="030F0702030302020204" pitchFamily="66" charset="0"/>
                <a:cs typeface="Arial Unicode MS"/>
              </a:rPr>
              <a:t>Binder.</a:t>
            </a:r>
            <a:endParaRPr sz="2400" dirty="0">
              <a:latin typeface="Comic Sans MS" panose="030F0702030302020204" pitchFamily="66" charset="0"/>
              <a:cs typeface="Arial Unicode MS"/>
            </a:endParaRPr>
          </a:p>
        </p:txBody>
      </p:sp>
      <p:grpSp>
        <p:nvGrpSpPr>
          <p:cNvPr id="4" name="object 4"/>
          <p:cNvGrpSpPr/>
          <p:nvPr/>
        </p:nvGrpSpPr>
        <p:grpSpPr>
          <a:xfrm>
            <a:off x="0" y="0"/>
            <a:ext cx="9144000" cy="1546860"/>
            <a:chOff x="0" y="0"/>
            <a:chExt cx="9144000" cy="1546860"/>
          </a:xfrm>
        </p:grpSpPr>
        <p:pic>
          <p:nvPicPr>
            <p:cNvPr id="5" name="object 5"/>
            <p:cNvPicPr/>
            <p:nvPr/>
          </p:nvPicPr>
          <p:blipFill>
            <a:blip r:embed="rId3" cstate="print"/>
            <a:stretch>
              <a:fillRect/>
            </a:stretch>
          </p:blipFill>
          <p:spPr>
            <a:xfrm>
              <a:off x="0" y="0"/>
              <a:ext cx="9144000" cy="1546860"/>
            </a:xfrm>
            <a:prstGeom prst="rect">
              <a:avLst/>
            </a:prstGeom>
          </p:spPr>
        </p:pic>
        <p:pic>
          <p:nvPicPr>
            <p:cNvPr id="6" name="object 6"/>
            <p:cNvPicPr/>
            <p:nvPr/>
          </p:nvPicPr>
          <p:blipFill>
            <a:blip r:embed="rId4" cstate="print"/>
            <a:stretch>
              <a:fillRect/>
            </a:stretch>
          </p:blipFill>
          <p:spPr>
            <a:xfrm>
              <a:off x="295414" y="300227"/>
              <a:ext cx="8537054" cy="59308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86613" y="1991613"/>
            <a:ext cx="6101715" cy="2111475"/>
          </a:xfrm>
          <a:prstGeom prst="rect">
            <a:avLst/>
          </a:prstGeom>
        </p:spPr>
        <p:txBody>
          <a:bodyPr vert="horz" wrap="square" lIns="0" tIns="13335" rIns="0" bIns="0" rtlCol="0">
            <a:spAutoFit/>
          </a:bodyPr>
          <a:lstStyle/>
          <a:p>
            <a:pPr marL="12700" marR="58419" indent="69850">
              <a:lnSpc>
                <a:spcPct val="100000"/>
              </a:lnSpc>
              <a:spcBef>
                <a:spcPts val="105"/>
              </a:spcBef>
              <a:tabLst>
                <a:tab pos="2240280" algn="l"/>
                <a:tab pos="5208270" algn="l"/>
              </a:tabLst>
            </a:pPr>
            <a:r>
              <a:rPr sz="2000" spc="25" dirty="0" smtClean="0">
                <a:latin typeface="Comic Sans MS" panose="030F0702030302020204" pitchFamily="66" charset="0"/>
                <a:cs typeface="Arial Unicode MS"/>
              </a:rPr>
              <a:t>Please </a:t>
            </a:r>
            <a:r>
              <a:rPr sz="2000" spc="-540" dirty="0" smtClean="0">
                <a:latin typeface="Comic Sans MS" panose="030F0702030302020204" pitchFamily="66" charset="0"/>
                <a:cs typeface="Arial Unicode MS"/>
              </a:rPr>
              <a:t> </a:t>
            </a:r>
            <a:r>
              <a:rPr sz="2000" spc="100" dirty="0">
                <a:latin typeface="Comic Sans MS" panose="030F0702030302020204" pitchFamily="66" charset="0"/>
                <a:cs typeface="Arial Unicode MS"/>
              </a:rPr>
              <a:t>do </a:t>
            </a:r>
            <a:r>
              <a:rPr sz="2000" spc="229" dirty="0">
                <a:latin typeface="Comic Sans MS" panose="030F0702030302020204" pitchFamily="66" charset="0"/>
                <a:cs typeface="Arial Unicode MS"/>
              </a:rPr>
              <a:t>not </a:t>
            </a:r>
            <a:r>
              <a:rPr sz="2000" spc="40" dirty="0">
                <a:latin typeface="Comic Sans MS" panose="030F0702030302020204" pitchFamily="66" charset="0"/>
                <a:cs typeface="Arial Unicode MS"/>
              </a:rPr>
              <a:t>allow </a:t>
            </a:r>
            <a:r>
              <a:rPr sz="2000" spc="210" dirty="0">
                <a:latin typeface="Comic Sans MS" panose="030F0702030302020204" pitchFamily="66" charset="0"/>
                <a:cs typeface="Arial Unicode MS"/>
              </a:rPr>
              <a:t>your </a:t>
            </a:r>
            <a:r>
              <a:rPr sz="2000" spc="10" dirty="0">
                <a:latin typeface="Comic Sans MS" panose="030F0702030302020204" pitchFamily="66" charset="0"/>
                <a:cs typeface="Arial Unicode MS"/>
              </a:rPr>
              <a:t>child </a:t>
            </a:r>
            <a:r>
              <a:rPr sz="2000" spc="295" dirty="0">
                <a:latin typeface="Comic Sans MS" panose="030F0702030302020204" pitchFamily="66" charset="0"/>
                <a:cs typeface="Arial Unicode MS"/>
              </a:rPr>
              <a:t>to </a:t>
            </a:r>
            <a:r>
              <a:rPr sz="2000" spc="70" dirty="0">
                <a:latin typeface="Comic Sans MS" panose="030F0702030302020204" pitchFamily="66" charset="0"/>
                <a:cs typeface="Arial Unicode MS"/>
              </a:rPr>
              <a:t>bring </a:t>
            </a:r>
            <a:r>
              <a:rPr sz="2000" spc="120" dirty="0">
                <a:latin typeface="Comic Sans MS" panose="030F0702030302020204" pitchFamily="66" charset="0"/>
                <a:cs typeface="Arial Unicode MS"/>
              </a:rPr>
              <a:t>money </a:t>
            </a:r>
            <a:r>
              <a:rPr sz="2000" spc="204" dirty="0" smtClean="0">
                <a:latin typeface="Comic Sans MS" panose="030F0702030302020204" pitchFamily="66" charset="0"/>
                <a:cs typeface="Arial Unicode MS"/>
              </a:rPr>
              <a:t>without</a:t>
            </a:r>
            <a:r>
              <a:rPr lang="en-US" sz="2000" spc="210" dirty="0">
                <a:latin typeface="Comic Sans MS" panose="030F0702030302020204" pitchFamily="66" charset="0"/>
                <a:cs typeface="Arial Unicode MS"/>
              </a:rPr>
              <a:t> </a:t>
            </a:r>
            <a:r>
              <a:rPr sz="2000" spc="50" dirty="0" smtClean="0">
                <a:latin typeface="Comic Sans MS" panose="030F0702030302020204" pitchFamily="66" charset="0"/>
                <a:cs typeface="Arial Unicode MS"/>
              </a:rPr>
              <a:t>an</a:t>
            </a:r>
            <a:r>
              <a:rPr sz="2000" spc="145" dirty="0" smtClean="0">
                <a:latin typeface="Comic Sans MS" panose="030F0702030302020204" pitchFamily="66" charset="0"/>
                <a:cs typeface="Arial Unicode MS"/>
              </a:rPr>
              <a:t> </a:t>
            </a:r>
            <a:r>
              <a:rPr sz="2000" spc="40" dirty="0" smtClean="0">
                <a:latin typeface="Comic Sans MS" panose="030F0702030302020204" pitchFamily="66" charset="0"/>
                <a:cs typeface="Arial Unicode MS"/>
              </a:rPr>
              <a:t>envelope/bag</a:t>
            </a:r>
            <a:r>
              <a:rPr lang="en-US" sz="2000" spc="40" dirty="0" smtClean="0">
                <a:latin typeface="Comic Sans MS" panose="030F0702030302020204" pitchFamily="66" charset="0"/>
                <a:cs typeface="Arial Unicode MS"/>
              </a:rPr>
              <a:t>. </a:t>
            </a:r>
            <a:r>
              <a:rPr sz="2000" spc="550" dirty="0" smtClean="0">
                <a:latin typeface="Comic Sans MS" panose="030F0702030302020204" pitchFamily="66" charset="0"/>
                <a:cs typeface="Arial Unicode MS"/>
              </a:rPr>
              <a:t>I</a:t>
            </a:r>
            <a:r>
              <a:rPr lang="en-US" sz="2000" spc="550" dirty="0" smtClean="0">
                <a:latin typeface="Comic Sans MS" panose="030F0702030302020204" pitchFamily="66" charset="0"/>
                <a:cs typeface="Arial Unicode MS"/>
              </a:rPr>
              <a:t>f </a:t>
            </a:r>
            <a:r>
              <a:rPr sz="2000" spc="204" dirty="0" smtClean="0">
                <a:latin typeface="Comic Sans MS" panose="030F0702030302020204" pitchFamily="66" charset="0"/>
                <a:cs typeface="Arial Unicode MS"/>
              </a:rPr>
              <a:t>it</a:t>
            </a:r>
            <a:r>
              <a:rPr lang="en-US" sz="2000" spc="204" dirty="0" smtClean="0">
                <a:latin typeface="Comic Sans MS" panose="030F0702030302020204" pitchFamily="66" charset="0"/>
                <a:cs typeface="Arial Unicode MS"/>
              </a:rPr>
              <a:t> </a:t>
            </a:r>
            <a:r>
              <a:rPr sz="2000" spc="-30" dirty="0" smtClean="0">
                <a:latin typeface="Comic Sans MS" panose="030F0702030302020204" pitchFamily="66" charset="0"/>
                <a:cs typeface="Arial Unicode MS"/>
              </a:rPr>
              <a:t>is </a:t>
            </a:r>
            <a:r>
              <a:rPr sz="2000" spc="85" dirty="0">
                <a:latin typeface="Comic Sans MS" panose="030F0702030302020204" pitchFamily="66" charset="0"/>
                <a:cs typeface="Arial Unicode MS"/>
              </a:rPr>
              <a:t>lost, </a:t>
            </a:r>
            <a:r>
              <a:rPr sz="2000" spc="204" dirty="0">
                <a:latin typeface="Comic Sans MS" panose="030F0702030302020204" pitchFamily="66" charset="0"/>
                <a:cs typeface="Arial Unicode MS"/>
              </a:rPr>
              <a:t>it </a:t>
            </a:r>
            <a:r>
              <a:rPr sz="2000" spc="120" dirty="0">
                <a:latin typeface="Comic Sans MS" panose="030F0702030302020204" pitchFamily="66" charset="0"/>
                <a:cs typeface="Arial Unicode MS"/>
              </a:rPr>
              <a:t>becomes </a:t>
            </a:r>
            <a:r>
              <a:rPr sz="2000" spc="110" dirty="0">
                <a:latin typeface="Comic Sans MS" panose="030F0702030302020204" pitchFamily="66" charset="0"/>
                <a:cs typeface="Arial Unicode MS"/>
              </a:rPr>
              <a:t>a </a:t>
            </a:r>
            <a:r>
              <a:rPr sz="2000" spc="114" dirty="0">
                <a:latin typeface="Comic Sans MS" panose="030F0702030302020204" pitchFamily="66" charset="0"/>
                <a:cs typeface="Arial Unicode MS"/>
              </a:rPr>
              <a:t> </a:t>
            </a:r>
            <a:r>
              <a:rPr sz="2000" spc="145" dirty="0">
                <a:latin typeface="Comic Sans MS" panose="030F0702030302020204" pitchFamily="66" charset="0"/>
                <a:cs typeface="Arial Unicode MS"/>
              </a:rPr>
              <a:t>problem </a:t>
            </a:r>
            <a:r>
              <a:rPr sz="2000" spc="90" dirty="0">
                <a:latin typeface="Comic Sans MS" panose="030F0702030302020204" pitchFamily="66" charset="0"/>
                <a:cs typeface="Arial Unicode MS"/>
              </a:rPr>
              <a:t>identifying </a:t>
            </a:r>
            <a:r>
              <a:rPr sz="2000" spc="120" dirty="0">
                <a:latin typeface="Comic Sans MS" panose="030F0702030302020204" pitchFamily="66" charset="0"/>
                <a:cs typeface="Arial Unicode MS"/>
              </a:rPr>
              <a:t>who </a:t>
            </a:r>
            <a:r>
              <a:rPr sz="2000" spc="204" dirty="0">
                <a:latin typeface="Comic Sans MS" panose="030F0702030302020204" pitchFamily="66" charset="0"/>
                <a:cs typeface="Arial Unicode MS"/>
              </a:rPr>
              <a:t>it </a:t>
            </a:r>
            <a:r>
              <a:rPr sz="2000" spc="45" dirty="0">
                <a:latin typeface="Comic Sans MS" panose="030F0702030302020204" pitchFamily="66" charset="0"/>
                <a:cs typeface="Arial Unicode MS"/>
              </a:rPr>
              <a:t>belongs </a:t>
            </a:r>
            <a:r>
              <a:rPr sz="2000" spc="135" dirty="0">
                <a:latin typeface="Comic Sans MS" panose="030F0702030302020204" pitchFamily="66" charset="0"/>
                <a:cs typeface="Arial Unicode MS"/>
              </a:rPr>
              <a:t>to, </a:t>
            </a:r>
            <a:r>
              <a:rPr sz="2000" spc="55" dirty="0">
                <a:latin typeface="Comic Sans MS" panose="030F0702030302020204" pitchFamily="66" charset="0"/>
                <a:cs typeface="Arial Unicode MS"/>
              </a:rPr>
              <a:t>and </a:t>
            </a:r>
            <a:r>
              <a:rPr sz="2000" spc="70" dirty="0">
                <a:latin typeface="Comic Sans MS" panose="030F0702030302020204" pitchFamily="66" charset="0"/>
                <a:cs typeface="Arial Unicode MS"/>
              </a:rPr>
              <a:t>can </a:t>
            </a:r>
            <a:r>
              <a:rPr sz="2000" spc="75" dirty="0">
                <a:latin typeface="Comic Sans MS" panose="030F0702030302020204" pitchFamily="66" charset="0"/>
                <a:cs typeface="Arial Unicode MS"/>
              </a:rPr>
              <a:t> </a:t>
            </a:r>
            <a:r>
              <a:rPr sz="2000" spc="150" dirty="0">
                <a:latin typeface="Comic Sans MS" panose="030F0702030302020204" pitchFamily="66" charset="0"/>
                <a:cs typeface="Arial Unicode MS"/>
              </a:rPr>
              <a:t>waste </a:t>
            </a:r>
            <a:r>
              <a:rPr sz="2000" spc="50" dirty="0">
                <a:latin typeface="Comic Sans MS" panose="030F0702030302020204" pitchFamily="66" charset="0"/>
                <a:cs typeface="Arial Unicode MS"/>
              </a:rPr>
              <a:t>valuable </a:t>
            </a:r>
            <a:r>
              <a:rPr sz="2000" spc="110" dirty="0">
                <a:latin typeface="Comic Sans MS" panose="030F0702030302020204" pitchFamily="66" charset="0"/>
                <a:cs typeface="Arial Unicode MS"/>
              </a:rPr>
              <a:t>time. </a:t>
            </a:r>
            <a:r>
              <a:rPr sz="2000" spc="550" dirty="0">
                <a:latin typeface="Comic Sans MS" panose="030F0702030302020204" pitchFamily="66" charset="0"/>
                <a:cs typeface="Arial Unicode MS"/>
              </a:rPr>
              <a:t>If </a:t>
            </a:r>
            <a:r>
              <a:rPr sz="2000" spc="210" dirty="0">
                <a:latin typeface="Comic Sans MS" panose="030F0702030302020204" pitchFamily="66" charset="0"/>
                <a:cs typeface="Arial Unicode MS"/>
              </a:rPr>
              <a:t>your </a:t>
            </a:r>
            <a:r>
              <a:rPr sz="2000" spc="10" dirty="0">
                <a:latin typeface="Comic Sans MS" panose="030F0702030302020204" pitchFamily="66" charset="0"/>
                <a:cs typeface="Arial Unicode MS"/>
              </a:rPr>
              <a:t>child </a:t>
            </a:r>
            <a:r>
              <a:rPr sz="2000" spc="140" dirty="0">
                <a:latin typeface="Comic Sans MS" panose="030F0702030302020204" pitchFamily="66" charset="0"/>
                <a:cs typeface="Arial Unicode MS"/>
              </a:rPr>
              <a:t>arrives </a:t>
            </a:r>
            <a:r>
              <a:rPr sz="2000" spc="295" dirty="0" smtClean="0">
                <a:latin typeface="Comic Sans MS" panose="030F0702030302020204" pitchFamily="66" charset="0"/>
                <a:cs typeface="Arial Unicode MS"/>
              </a:rPr>
              <a:t>t</a:t>
            </a:r>
            <a:r>
              <a:rPr lang="en-US" sz="2000" spc="295" dirty="0" smtClean="0">
                <a:latin typeface="Comic Sans MS" panose="030F0702030302020204" pitchFamily="66" charset="0"/>
                <a:cs typeface="Arial Unicode MS"/>
              </a:rPr>
              <a:t>o </a:t>
            </a:r>
            <a:r>
              <a:rPr sz="2000" spc="75" dirty="0" smtClean="0">
                <a:latin typeface="Comic Sans MS" panose="030F0702030302020204" pitchFamily="66" charset="0"/>
                <a:cs typeface="Arial Unicode MS"/>
              </a:rPr>
              <a:t>school </a:t>
            </a:r>
            <a:r>
              <a:rPr sz="2000" spc="190" dirty="0">
                <a:latin typeface="Comic Sans MS" panose="030F0702030302020204" pitchFamily="66" charset="0"/>
                <a:cs typeface="Arial Unicode MS"/>
              </a:rPr>
              <a:t>later </a:t>
            </a:r>
            <a:r>
              <a:rPr sz="2000" spc="180" dirty="0">
                <a:latin typeface="Comic Sans MS" panose="030F0702030302020204" pitchFamily="66" charset="0"/>
                <a:cs typeface="Arial Unicode MS"/>
              </a:rPr>
              <a:t>than </a:t>
            </a:r>
            <a:r>
              <a:rPr sz="2000" spc="-15" dirty="0">
                <a:latin typeface="Comic Sans MS" panose="030F0702030302020204" pitchFamily="66" charset="0"/>
                <a:cs typeface="Arial Unicode MS"/>
              </a:rPr>
              <a:t>8:00, </a:t>
            </a:r>
            <a:r>
              <a:rPr sz="2000" spc="150" dirty="0">
                <a:latin typeface="Comic Sans MS" panose="030F0702030302020204" pitchFamily="66" charset="0"/>
                <a:cs typeface="Arial Unicode MS"/>
              </a:rPr>
              <a:t>you </a:t>
            </a:r>
            <a:r>
              <a:rPr sz="2000" spc="-30" dirty="0">
                <a:latin typeface="Comic Sans MS" panose="030F0702030302020204" pitchFamily="66" charset="0"/>
                <a:cs typeface="Arial Unicode MS"/>
              </a:rPr>
              <a:t>will</a:t>
            </a:r>
            <a:r>
              <a:rPr sz="2000" spc="-25" dirty="0">
                <a:latin typeface="Comic Sans MS" panose="030F0702030302020204" pitchFamily="66" charset="0"/>
                <a:cs typeface="Arial Unicode MS"/>
              </a:rPr>
              <a:t> </a:t>
            </a:r>
            <a:r>
              <a:rPr sz="2000" spc="35" dirty="0">
                <a:latin typeface="Comic Sans MS" panose="030F0702030302020204" pitchFamily="66" charset="0"/>
                <a:cs typeface="Arial Unicode MS"/>
              </a:rPr>
              <a:t>need </a:t>
            </a:r>
            <a:r>
              <a:rPr sz="2000" spc="295" dirty="0">
                <a:latin typeface="Comic Sans MS" panose="030F0702030302020204" pitchFamily="66" charset="0"/>
                <a:cs typeface="Arial Unicode MS"/>
              </a:rPr>
              <a:t>to </a:t>
            </a:r>
            <a:r>
              <a:rPr sz="2000" spc="45" dirty="0">
                <a:latin typeface="Comic Sans MS" panose="030F0702030302020204" pitchFamily="66" charset="0"/>
                <a:cs typeface="Arial Unicode MS"/>
              </a:rPr>
              <a:t>send </a:t>
            </a:r>
            <a:r>
              <a:rPr sz="2000" spc="110" dirty="0">
                <a:latin typeface="Comic Sans MS" panose="030F0702030302020204" pitchFamily="66" charset="0"/>
                <a:cs typeface="Arial Unicode MS"/>
              </a:rPr>
              <a:t>a </a:t>
            </a:r>
            <a:r>
              <a:rPr sz="2000" spc="114" dirty="0">
                <a:latin typeface="Comic Sans MS" panose="030F0702030302020204" pitchFamily="66" charset="0"/>
                <a:cs typeface="Arial Unicode MS"/>
              </a:rPr>
              <a:t> </a:t>
            </a:r>
            <a:r>
              <a:rPr sz="2000" spc="100" dirty="0">
                <a:latin typeface="Comic Sans MS" panose="030F0702030302020204" pitchFamily="66" charset="0"/>
                <a:cs typeface="Arial Unicode MS"/>
              </a:rPr>
              <a:t>snack </a:t>
            </a:r>
            <a:r>
              <a:rPr sz="2000" spc="360" dirty="0">
                <a:latin typeface="Comic Sans MS" panose="030F0702030302020204" pitchFamily="66" charset="0"/>
                <a:cs typeface="Arial Unicode MS"/>
              </a:rPr>
              <a:t>from</a:t>
            </a:r>
            <a:r>
              <a:rPr sz="2000" spc="114" dirty="0">
                <a:latin typeface="Comic Sans MS" panose="030F0702030302020204" pitchFamily="66" charset="0"/>
                <a:cs typeface="Arial Unicode MS"/>
              </a:rPr>
              <a:t> </a:t>
            </a:r>
            <a:r>
              <a:rPr sz="2000" spc="65" dirty="0">
                <a:latin typeface="Comic Sans MS" panose="030F0702030302020204" pitchFamily="66" charset="0"/>
                <a:cs typeface="Arial Unicode MS"/>
              </a:rPr>
              <a:t>home.</a:t>
            </a:r>
            <a:endParaRPr sz="2000" dirty="0">
              <a:latin typeface="Comic Sans MS" panose="030F0702030302020204" pitchFamily="66" charset="0"/>
              <a:cs typeface="Arial Unicode MS"/>
            </a:endParaRPr>
          </a:p>
          <a:p>
            <a:pPr>
              <a:lnSpc>
                <a:spcPct val="100000"/>
              </a:lnSpc>
              <a:spcBef>
                <a:spcPts val="50"/>
              </a:spcBef>
            </a:pPr>
            <a:endParaRPr sz="1550" dirty="0">
              <a:latin typeface="Arial Unicode MS"/>
              <a:cs typeface="Arial Unicode MS"/>
            </a:endParaRPr>
          </a:p>
        </p:txBody>
      </p:sp>
      <p:grpSp>
        <p:nvGrpSpPr>
          <p:cNvPr id="4" name="object 4"/>
          <p:cNvGrpSpPr/>
          <p:nvPr/>
        </p:nvGrpSpPr>
        <p:grpSpPr>
          <a:xfrm>
            <a:off x="6096" y="0"/>
            <a:ext cx="9138285" cy="2013585"/>
            <a:chOff x="6096" y="0"/>
            <a:chExt cx="9138285" cy="2013585"/>
          </a:xfrm>
        </p:grpSpPr>
        <p:pic>
          <p:nvPicPr>
            <p:cNvPr id="5" name="object 5"/>
            <p:cNvPicPr/>
            <p:nvPr/>
          </p:nvPicPr>
          <p:blipFill>
            <a:blip r:embed="rId3" cstate="print"/>
            <a:stretch>
              <a:fillRect/>
            </a:stretch>
          </p:blipFill>
          <p:spPr>
            <a:xfrm>
              <a:off x="6096" y="0"/>
              <a:ext cx="9137903" cy="2013203"/>
            </a:xfrm>
            <a:prstGeom prst="rect">
              <a:avLst/>
            </a:prstGeom>
          </p:spPr>
        </p:pic>
        <p:pic>
          <p:nvPicPr>
            <p:cNvPr id="6" name="object 6"/>
            <p:cNvPicPr/>
            <p:nvPr/>
          </p:nvPicPr>
          <p:blipFill>
            <a:blip r:embed="rId4" cstate="print"/>
            <a:stretch>
              <a:fillRect/>
            </a:stretch>
          </p:blipFill>
          <p:spPr>
            <a:xfrm>
              <a:off x="674979" y="361822"/>
              <a:ext cx="7768869" cy="78143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286613" y="1991613"/>
            <a:ext cx="5544185" cy="4719955"/>
          </a:xfrm>
          <a:prstGeom prst="rect">
            <a:avLst/>
          </a:prstGeom>
        </p:spPr>
        <p:txBody>
          <a:bodyPr vert="horz" wrap="square" lIns="0" tIns="12065" rIns="0" bIns="0" rtlCol="0">
            <a:spAutoFit/>
          </a:bodyPr>
          <a:lstStyle/>
          <a:p>
            <a:pPr marL="12700" marR="5080">
              <a:lnSpc>
                <a:spcPct val="100000"/>
              </a:lnSpc>
              <a:spcBef>
                <a:spcPts val="95"/>
              </a:spcBef>
            </a:pPr>
            <a:r>
              <a:rPr sz="2200" spc="40" dirty="0">
                <a:latin typeface="Arial Unicode MS"/>
                <a:cs typeface="Arial Unicode MS"/>
              </a:rPr>
              <a:t>Weekly </a:t>
            </a:r>
            <a:r>
              <a:rPr sz="2200" spc="155" dirty="0">
                <a:latin typeface="Arial Unicode MS"/>
                <a:cs typeface="Arial Unicode MS"/>
              </a:rPr>
              <a:t>Newsletters </a:t>
            </a:r>
            <a:r>
              <a:rPr sz="2200" spc="-30" dirty="0">
                <a:latin typeface="Arial Unicode MS"/>
                <a:cs typeface="Arial Unicode MS"/>
              </a:rPr>
              <a:t>will</a:t>
            </a:r>
            <a:r>
              <a:rPr sz="2200" spc="-25" dirty="0">
                <a:latin typeface="Arial Unicode MS"/>
                <a:cs typeface="Arial Unicode MS"/>
              </a:rPr>
              <a:t> </a:t>
            </a:r>
            <a:r>
              <a:rPr sz="2200" spc="85" dirty="0">
                <a:latin typeface="Arial Unicode MS"/>
                <a:cs typeface="Arial Unicode MS"/>
              </a:rPr>
              <a:t>be </a:t>
            </a:r>
            <a:r>
              <a:rPr sz="2200" spc="180" dirty="0">
                <a:latin typeface="Arial Unicode MS"/>
                <a:cs typeface="Arial Unicode MS"/>
              </a:rPr>
              <a:t>sent </a:t>
            </a:r>
            <a:r>
              <a:rPr sz="2200" spc="145" dirty="0">
                <a:latin typeface="Arial Unicode MS"/>
                <a:cs typeface="Arial Unicode MS"/>
              </a:rPr>
              <a:t>home </a:t>
            </a:r>
            <a:r>
              <a:rPr sz="2200" spc="150" dirty="0">
                <a:latin typeface="Arial Unicode MS"/>
                <a:cs typeface="Arial Unicode MS"/>
              </a:rPr>
              <a:t> </a:t>
            </a:r>
            <a:r>
              <a:rPr sz="2200" spc="40" dirty="0">
                <a:latin typeface="Arial Unicode MS"/>
                <a:cs typeface="Arial Unicode MS"/>
              </a:rPr>
              <a:t>indicating</a:t>
            </a:r>
            <a:r>
              <a:rPr sz="2200" spc="135" dirty="0">
                <a:latin typeface="Arial Unicode MS"/>
                <a:cs typeface="Arial Unicode MS"/>
              </a:rPr>
              <a:t> </a:t>
            </a:r>
            <a:r>
              <a:rPr sz="2200" spc="240" dirty="0">
                <a:latin typeface="Arial Unicode MS"/>
                <a:cs typeface="Arial Unicode MS"/>
              </a:rPr>
              <a:t>the</a:t>
            </a:r>
            <a:r>
              <a:rPr sz="2200" spc="140" dirty="0">
                <a:latin typeface="Arial Unicode MS"/>
                <a:cs typeface="Arial Unicode MS"/>
              </a:rPr>
              <a:t> </a:t>
            </a:r>
            <a:r>
              <a:rPr sz="2200" spc="105" dirty="0">
                <a:latin typeface="Arial Unicode MS"/>
                <a:cs typeface="Arial Unicode MS"/>
              </a:rPr>
              <a:t>assignments</a:t>
            </a:r>
            <a:r>
              <a:rPr sz="2200" spc="145" dirty="0">
                <a:latin typeface="Arial Unicode MS"/>
                <a:cs typeface="Arial Unicode MS"/>
              </a:rPr>
              <a:t> </a:t>
            </a:r>
            <a:r>
              <a:rPr sz="2200" spc="50" dirty="0">
                <a:latin typeface="Arial Unicode MS"/>
                <a:cs typeface="Arial Unicode MS"/>
              </a:rPr>
              <a:t>and </a:t>
            </a:r>
            <a:r>
              <a:rPr sz="2200" spc="55" dirty="0">
                <a:latin typeface="Arial Unicode MS"/>
                <a:cs typeface="Arial Unicode MS"/>
              </a:rPr>
              <a:t> </a:t>
            </a:r>
            <a:r>
              <a:rPr sz="2200" spc="90" dirty="0">
                <a:latin typeface="Arial Unicode MS"/>
                <a:cs typeface="Arial Unicode MS"/>
              </a:rPr>
              <a:t>announcements. </a:t>
            </a:r>
            <a:r>
              <a:rPr sz="2200" spc="175" dirty="0">
                <a:latin typeface="Arial Unicode MS"/>
                <a:cs typeface="Arial Unicode MS"/>
              </a:rPr>
              <a:t>My </a:t>
            </a:r>
            <a:r>
              <a:rPr sz="2200" spc="110" dirty="0">
                <a:latin typeface="Arial Unicode MS"/>
                <a:cs typeface="Arial Unicode MS"/>
              </a:rPr>
              <a:t>website </a:t>
            </a:r>
            <a:r>
              <a:rPr sz="2200" spc="-30" dirty="0">
                <a:latin typeface="Arial Unicode MS"/>
                <a:cs typeface="Arial Unicode MS"/>
              </a:rPr>
              <a:t>will</a:t>
            </a:r>
            <a:r>
              <a:rPr sz="2200" spc="-25" dirty="0">
                <a:latin typeface="Arial Unicode MS"/>
                <a:cs typeface="Arial Unicode MS"/>
              </a:rPr>
              <a:t> </a:t>
            </a:r>
            <a:r>
              <a:rPr sz="2200" spc="80" dirty="0">
                <a:latin typeface="Arial Unicode MS"/>
                <a:cs typeface="Arial Unicode MS"/>
              </a:rPr>
              <a:t>be </a:t>
            </a:r>
            <a:r>
              <a:rPr sz="2200" spc="85" dirty="0">
                <a:latin typeface="Arial Unicode MS"/>
                <a:cs typeface="Arial Unicode MS"/>
              </a:rPr>
              <a:t> </a:t>
            </a:r>
            <a:r>
              <a:rPr sz="2200" spc="140" dirty="0">
                <a:latin typeface="Arial Unicode MS"/>
                <a:cs typeface="Arial Unicode MS"/>
              </a:rPr>
              <a:t>updated</a:t>
            </a:r>
            <a:r>
              <a:rPr sz="2200" spc="130" dirty="0">
                <a:latin typeface="Arial Unicode MS"/>
                <a:cs typeface="Arial Unicode MS"/>
              </a:rPr>
              <a:t> </a:t>
            </a:r>
            <a:r>
              <a:rPr sz="2200" spc="90" dirty="0">
                <a:latin typeface="Arial Unicode MS"/>
                <a:cs typeface="Arial Unicode MS"/>
              </a:rPr>
              <a:t>weekly</a:t>
            </a:r>
            <a:r>
              <a:rPr sz="2200" spc="165" dirty="0">
                <a:latin typeface="Arial Unicode MS"/>
                <a:cs typeface="Arial Unicode MS"/>
              </a:rPr>
              <a:t> </a:t>
            </a:r>
            <a:r>
              <a:rPr sz="2200" spc="315" dirty="0">
                <a:latin typeface="Arial Unicode MS"/>
                <a:cs typeface="Arial Unicode MS"/>
              </a:rPr>
              <a:t>to</a:t>
            </a:r>
            <a:r>
              <a:rPr sz="2200" spc="145" dirty="0">
                <a:latin typeface="Arial Unicode MS"/>
                <a:cs typeface="Arial Unicode MS"/>
              </a:rPr>
              <a:t> </a:t>
            </a:r>
            <a:r>
              <a:rPr sz="2200" spc="30" dirty="0">
                <a:latin typeface="Arial Unicode MS"/>
                <a:cs typeface="Arial Unicode MS"/>
              </a:rPr>
              <a:t>help</a:t>
            </a:r>
            <a:r>
              <a:rPr sz="2200" spc="140" dirty="0">
                <a:latin typeface="Arial Unicode MS"/>
                <a:cs typeface="Arial Unicode MS"/>
              </a:rPr>
              <a:t> </a:t>
            </a:r>
            <a:r>
              <a:rPr sz="2200" spc="95" dirty="0">
                <a:latin typeface="Arial Unicode MS"/>
                <a:cs typeface="Arial Unicode MS"/>
              </a:rPr>
              <a:t>provide </a:t>
            </a:r>
            <a:r>
              <a:rPr sz="2200" spc="100" dirty="0">
                <a:latin typeface="Arial Unicode MS"/>
                <a:cs typeface="Arial Unicode MS"/>
              </a:rPr>
              <a:t> </a:t>
            </a:r>
            <a:r>
              <a:rPr sz="2200" spc="175" dirty="0">
                <a:latin typeface="Arial Unicode MS"/>
                <a:cs typeface="Arial Unicode MS"/>
              </a:rPr>
              <a:t>information</a:t>
            </a:r>
            <a:r>
              <a:rPr sz="2200" spc="155" dirty="0">
                <a:latin typeface="Arial Unicode MS"/>
                <a:cs typeface="Arial Unicode MS"/>
              </a:rPr>
              <a:t> </a:t>
            </a:r>
            <a:r>
              <a:rPr sz="2200" spc="315" dirty="0">
                <a:latin typeface="Arial Unicode MS"/>
                <a:cs typeface="Arial Unicode MS"/>
              </a:rPr>
              <a:t>to</a:t>
            </a:r>
            <a:r>
              <a:rPr sz="2200" spc="135" dirty="0">
                <a:latin typeface="Arial Unicode MS"/>
                <a:cs typeface="Arial Unicode MS"/>
              </a:rPr>
              <a:t> </a:t>
            </a:r>
            <a:r>
              <a:rPr sz="2200" spc="195" dirty="0">
                <a:latin typeface="Arial Unicode MS"/>
                <a:cs typeface="Arial Unicode MS"/>
              </a:rPr>
              <a:t>parents</a:t>
            </a:r>
            <a:r>
              <a:rPr sz="2200" spc="135" dirty="0">
                <a:latin typeface="Arial Unicode MS"/>
                <a:cs typeface="Arial Unicode MS"/>
              </a:rPr>
              <a:t> </a:t>
            </a:r>
            <a:r>
              <a:rPr sz="2200" spc="65" dirty="0">
                <a:latin typeface="Arial Unicode MS"/>
                <a:cs typeface="Arial Unicode MS"/>
              </a:rPr>
              <a:t>concerning</a:t>
            </a:r>
            <a:r>
              <a:rPr sz="2200" spc="155" dirty="0">
                <a:latin typeface="Arial Unicode MS"/>
                <a:cs typeface="Arial Unicode MS"/>
              </a:rPr>
              <a:t> </a:t>
            </a:r>
            <a:r>
              <a:rPr sz="2200" spc="15" dirty="0">
                <a:latin typeface="Arial Unicode MS"/>
                <a:cs typeface="Arial Unicode MS"/>
              </a:rPr>
              <a:t>skills </a:t>
            </a:r>
            <a:r>
              <a:rPr sz="2200" spc="-600" dirty="0">
                <a:latin typeface="Arial Unicode MS"/>
                <a:cs typeface="Arial Unicode MS"/>
              </a:rPr>
              <a:t> </a:t>
            </a:r>
            <a:r>
              <a:rPr sz="2200" spc="-5" dirty="0">
                <a:latin typeface="Arial Unicode MS"/>
                <a:cs typeface="Arial Unicode MS"/>
              </a:rPr>
              <a:t>being</a:t>
            </a:r>
            <a:r>
              <a:rPr sz="2200" spc="135" dirty="0">
                <a:latin typeface="Arial Unicode MS"/>
                <a:cs typeface="Arial Unicode MS"/>
              </a:rPr>
              <a:t> </a:t>
            </a:r>
            <a:r>
              <a:rPr sz="2200" spc="215" dirty="0">
                <a:latin typeface="Arial Unicode MS"/>
                <a:cs typeface="Arial Unicode MS"/>
              </a:rPr>
              <a:t>taught</a:t>
            </a:r>
            <a:r>
              <a:rPr sz="2200" spc="145" dirty="0">
                <a:latin typeface="Arial Unicode MS"/>
                <a:cs typeface="Arial Unicode MS"/>
              </a:rPr>
              <a:t> </a:t>
            </a:r>
            <a:r>
              <a:rPr sz="2200" spc="55" dirty="0">
                <a:latin typeface="Arial Unicode MS"/>
                <a:cs typeface="Arial Unicode MS"/>
              </a:rPr>
              <a:t>and</a:t>
            </a:r>
            <a:r>
              <a:rPr sz="2200" spc="145" dirty="0">
                <a:latin typeface="Arial Unicode MS"/>
                <a:cs typeface="Arial Unicode MS"/>
              </a:rPr>
              <a:t> </a:t>
            </a:r>
            <a:r>
              <a:rPr sz="2200" spc="130" dirty="0">
                <a:latin typeface="Arial Unicode MS"/>
                <a:cs typeface="Arial Unicode MS"/>
              </a:rPr>
              <a:t>activities</a:t>
            </a:r>
            <a:r>
              <a:rPr sz="2200" spc="150" dirty="0">
                <a:latin typeface="Arial Unicode MS"/>
                <a:cs typeface="Arial Unicode MS"/>
              </a:rPr>
              <a:t> </a:t>
            </a:r>
            <a:r>
              <a:rPr sz="2200" spc="20" dirty="0">
                <a:latin typeface="Arial Unicode MS"/>
                <a:cs typeface="Arial Unicode MS"/>
              </a:rPr>
              <a:t>happening</a:t>
            </a:r>
            <a:r>
              <a:rPr sz="2200" spc="145" dirty="0">
                <a:latin typeface="Arial Unicode MS"/>
                <a:cs typeface="Arial Unicode MS"/>
              </a:rPr>
              <a:t> </a:t>
            </a:r>
            <a:r>
              <a:rPr sz="2200" spc="365" dirty="0">
                <a:latin typeface="Arial Unicode MS"/>
                <a:cs typeface="Arial Unicode MS"/>
              </a:rPr>
              <a:t>at </a:t>
            </a:r>
            <a:r>
              <a:rPr sz="2200" spc="-595" dirty="0">
                <a:latin typeface="Arial Unicode MS"/>
                <a:cs typeface="Arial Unicode MS"/>
              </a:rPr>
              <a:t> </a:t>
            </a:r>
            <a:r>
              <a:rPr sz="2200" spc="225" dirty="0">
                <a:latin typeface="Arial Unicode MS"/>
                <a:cs typeface="Arial Unicode MS"/>
              </a:rPr>
              <a:t>our</a:t>
            </a:r>
            <a:r>
              <a:rPr sz="2200" spc="135" dirty="0">
                <a:latin typeface="Arial Unicode MS"/>
                <a:cs typeface="Arial Unicode MS"/>
              </a:rPr>
              <a:t> </a:t>
            </a:r>
            <a:r>
              <a:rPr sz="2200" spc="80" dirty="0">
                <a:latin typeface="Arial Unicode MS"/>
                <a:cs typeface="Arial Unicode MS"/>
              </a:rPr>
              <a:t>school</a:t>
            </a:r>
            <a:r>
              <a:rPr sz="2200" spc="185" dirty="0">
                <a:latin typeface="Arial Unicode MS"/>
                <a:cs typeface="Arial Unicode MS"/>
              </a:rPr>
              <a:t> </a:t>
            </a:r>
            <a:r>
              <a:rPr sz="2200" spc="55" dirty="0">
                <a:latin typeface="Arial Unicode MS"/>
                <a:cs typeface="Arial Unicode MS"/>
              </a:rPr>
              <a:t>and</a:t>
            </a:r>
            <a:r>
              <a:rPr sz="2200" spc="125" dirty="0">
                <a:latin typeface="Arial Unicode MS"/>
                <a:cs typeface="Arial Unicode MS"/>
              </a:rPr>
              <a:t> </a:t>
            </a:r>
            <a:r>
              <a:rPr sz="2200" spc="-85" dirty="0">
                <a:latin typeface="Arial Unicode MS"/>
                <a:cs typeface="Arial Unicode MS"/>
              </a:rPr>
              <a:t>in</a:t>
            </a:r>
            <a:r>
              <a:rPr sz="2200" spc="135" dirty="0">
                <a:latin typeface="Arial Unicode MS"/>
                <a:cs typeface="Arial Unicode MS"/>
              </a:rPr>
              <a:t> </a:t>
            </a:r>
            <a:r>
              <a:rPr sz="2200" spc="225" dirty="0">
                <a:latin typeface="Arial Unicode MS"/>
                <a:cs typeface="Arial Unicode MS"/>
              </a:rPr>
              <a:t>our</a:t>
            </a:r>
            <a:r>
              <a:rPr sz="2200" spc="140" dirty="0">
                <a:latin typeface="Arial Unicode MS"/>
                <a:cs typeface="Arial Unicode MS"/>
              </a:rPr>
              <a:t> </a:t>
            </a:r>
            <a:r>
              <a:rPr sz="2200" spc="114" dirty="0">
                <a:latin typeface="Arial Unicode MS"/>
                <a:cs typeface="Arial Unicode MS"/>
              </a:rPr>
              <a:t>classroom.</a:t>
            </a:r>
            <a:endParaRPr sz="2200">
              <a:latin typeface="Arial Unicode MS"/>
              <a:cs typeface="Arial Unicode MS"/>
            </a:endParaRPr>
          </a:p>
          <a:p>
            <a:pPr marL="12700" marR="141605" indent="665480">
              <a:lnSpc>
                <a:spcPct val="100000"/>
              </a:lnSpc>
              <a:spcBef>
                <a:spcPts val="5"/>
              </a:spcBef>
            </a:pPr>
            <a:r>
              <a:rPr sz="2200" b="1" spc="45" dirty="0">
                <a:latin typeface="Century Gothic"/>
                <a:cs typeface="Century Gothic"/>
                <a:hlinkClick r:id="rId3"/>
              </a:rPr>
              <a:t>http://www.prattvilleprimary.com </a:t>
            </a:r>
            <a:r>
              <a:rPr sz="2200" b="1" spc="-605" dirty="0">
                <a:latin typeface="Century Gothic"/>
                <a:cs typeface="Century Gothic"/>
              </a:rPr>
              <a:t> </a:t>
            </a:r>
            <a:r>
              <a:rPr sz="2200" spc="-20" dirty="0">
                <a:latin typeface="Arial Unicode MS"/>
                <a:cs typeface="Arial Unicode MS"/>
              </a:rPr>
              <a:t>Reading</a:t>
            </a:r>
            <a:r>
              <a:rPr sz="2200" spc="155" dirty="0">
                <a:latin typeface="Arial Unicode MS"/>
                <a:cs typeface="Arial Unicode MS"/>
              </a:rPr>
              <a:t> </a:t>
            </a:r>
            <a:r>
              <a:rPr sz="2200" spc="170" dirty="0">
                <a:latin typeface="Arial Unicode MS"/>
                <a:cs typeface="Arial Unicode MS"/>
              </a:rPr>
              <a:t>homework </a:t>
            </a:r>
            <a:r>
              <a:rPr sz="2200" spc="-30" dirty="0">
                <a:latin typeface="Arial Unicode MS"/>
                <a:cs typeface="Arial Unicode MS"/>
              </a:rPr>
              <a:t>will</a:t>
            </a:r>
            <a:r>
              <a:rPr sz="2200" spc="180" dirty="0">
                <a:latin typeface="Arial Unicode MS"/>
                <a:cs typeface="Arial Unicode MS"/>
              </a:rPr>
              <a:t> </a:t>
            </a:r>
            <a:r>
              <a:rPr sz="2200" spc="85" dirty="0">
                <a:latin typeface="Arial Unicode MS"/>
                <a:cs typeface="Arial Unicode MS"/>
              </a:rPr>
              <a:t>be</a:t>
            </a:r>
            <a:r>
              <a:rPr sz="2200" spc="135" dirty="0">
                <a:latin typeface="Arial Unicode MS"/>
                <a:cs typeface="Arial Unicode MS"/>
              </a:rPr>
              <a:t> </a:t>
            </a:r>
            <a:r>
              <a:rPr sz="2200" spc="180" dirty="0">
                <a:latin typeface="Arial Unicode MS"/>
                <a:cs typeface="Arial Unicode MS"/>
              </a:rPr>
              <a:t>sent</a:t>
            </a:r>
            <a:r>
              <a:rPr sz="2200" spc="145" dirty="0">
                <a:latin typeface="Arial Unicode MS"/>
                <a:cs typeface="Arial Unicode MS"/>
              </a:rPr>
              <a:t> home </a:t>
            </a:r>
            <a:r>
              <a:rPr sz="2200" spc="-90" dirty="0">
                <a:latin typeface="Arial Unicode MS"/>
                <a:cs typeface="Arial Unicode MS"/>
              </a:rPr>
              <a:t>in </a:t>
            </a:r>
            <a:r>
              <a:rPr sz="2200" spc="-595" dirty="0">
                <a:latin typeface="Arial Unicode MS"/>
                <a:cs typeface="Arial Unicode MS"/>
              </a:rPr>
              <a:t> </a:t>
            </a:r>
            <a:r>
              <a:rPr sz="2200" spc="225" dirty="0">
                <a:latin typeface="Arial Unicode MS"/>
                <a:cs typeface="Arial Unicode MS"/>
              </a:rPr>
              <a:t>your</a:t>
            </a:r>
            <a:r>
              <a:rPr sz="2200" spc="145" dirty="0">
                <a:latin typeface="Arial Unicode MS"/>
                <a:cs typeface="Arial Unicode MS"/>
              </a:rPr>
              <a:t> </a:t>
            </a:r>
            <a:r>
              <a:rPr sz="2200" spc="15" dirty="0">
                <a:latin typeface="Arial Unicode MS"/>
                <a:cs typeface="Arial Unicode MS"/>
              </a:rPr>
              <a:t>child’s</a:t>
            </a:r>
            <a:r>
              <a:rPr sz="2200" spc="155" dirty="0">
                <a:latin typeface="Arial Unicode MS"/>
                <a:cs typeface="Arial Unicode MS"/>
              </a:rPr>
              <a:t> </a:t>
            </a:r>
            <a:r>
              <a:rPr sz="2200" spc="45" dirty="0">
                <a:latin typeface="Arial Unicode MS"/>
                <a:cs typeface="Arial Unicode MS"/>
              </a:rPr>
              <a:t>Binder</a:t>
            </a:r>
            <a:r>
              <a:rPr sz="2200" spc="155" dirty="0">
                <a:latin typeface="Arial Unicode MS"/>
                <a:cs typeface="Arial Unicode MS"/>
              </a:rPr>
              <a:t> </a:t>
            </a:r>
            <a:r>
              <a:rPr sz="2200" spc="175" dirty="0">
                <a:latin typeface="Arial Unicode MS"/>
                <a:cs typeface="Arial Unicode MS"/>
              </a:rPr>
              <a:t>with</a:t>
            </a:r>
            <a:r>
              <a:rPr sz="2200" spc="145" dirty="0">
                <a:latin typeface="Arial Unicode MS"/>
                <a:cs typeface="Arial Unicode MS"/>
              </a:rPr>
              <a:t> </a:t>
            </a:r>
            <a:r>
              <a:rPr sz="2200" spc="240" dirty="0">
                <a:latin typeface="Arial Unicode MS"/>
                <a:cs typeface="Arial Unicode MS"/>
              </a:rPr>
              <a:t>the</a:t>
            </a:r>
            <a:r>
              <a:rPr sz="2200" spc="135" dirty="0">
                <a:latin typeface="Arial Unicode MS"/>
                <a:cs typeface="Arial Unicode MS"/>
              </a:rPr>
              <a:t> </a:t>
            </a:r>
            <a:r>
              <a:rPr sz="2200" spc="165" dirty="0">
                <a:latin typeface="Arial Unicode MS"/>
                <a:cs typeface="Arial Unicode MS"/>
              </a:rPr>
              <a:t>material </a:t>
            </a:r>
            <a:r>
              <a:rPr sz="2200" spc="170" dirty="0">
                <a:latin typeface="Arial Unicode MS"/>
                <a:cs typeface="Arial Unicode MS"/>
              </a:rPr>
              <a:t> </a:t>
            </a:r>
            <a:r>
              <a:rPr sz="2200" spc="350" dirty="0">
                <a:latin typeface="Arial Unicode MS"/>
                <a:cs typeface="Arial Unicode MS"/>
              </a:rPr>
              <a:t>that </a:t>
            </a:r>
            <a:r>
              <a:rPr sz="2200" spc="225" dirty="0">
                <a:latin typeface="Arial Unicode MS"/>
                <a:cs typeface="Arial Unicode MS"/>
              </a:rPr>
              <a:t>your </a:t>
            </a:r>
            <a:r>
              <a:rPr sz="2200" spc="5" dirty="0">
                <a:latin typeface="Arial Unicode MS"/>
                <a:cs typeface="Arial Unicode MS"/>
              </a:rPr>
              <a:t>child </a:t>
            </a:r>
            <a:r>
              <a:rPr sz="2200" spc="-30" dirty="0">
                <a:latin typeface="Arial Unicode MS"/>
                <a:cs typeface="Arial Unicode MS"/>
              </a:rPr>
              <a:t>will </a:t>
            </a:r>
            <a:r>
              <a:rPr sz="2200" spc="30" dirty="0">
                <a:latin typeface="Arial Unicode MS"/>
                <a:cs typeface="Arial Unicode MS"/>
              </a:rPr>
              <a:t>need </a:t>
            </a:r>
            <a:r>
              <a:rPr sz="2200" spc="320" dirty="0">
                <a:latin typeface="Arial Unicode MS"/>
                <a:cs typeface="Arial Unicode MS"/>
              </a:rPr>
              <a:t>to </a:t>
            </a:r>
            <a:r>
              <a:rPr sz="2200" spc="160" dirty="0">
                <a:latin typeface="Arial Unicode MS"/>
                <a:cs typeface="Arial Unicode MS"/>
              </a:rPr>
              <a:t>read </a:t>
            </a:r>
            <a:r>
              <a:rPr sz="2200" spc="280" dirty="0">
                <a:latin typeface="Arial Unicode MS"/>
                <a:cs typeface="Arial Unicode MS"/>
              </a:rPr>
              <a:t>or </a:t>
            </a:r>
            <a:r>
              <a:rPr sz="2200" spc="285" dirty="0">
                <a:latin typeface="Arial Unicode MS"/>
                <a:cs typeface="Arial Unicode MS"/>
              </a:rPr>
              <a:t> </a:t>
            </a:r>
            <a:r>
              <a:rPr sz="2200" spc="140" dirty="0">
                <a:latin typeface="Arial Unicode MS"/>
                <a:cs typeface="Arial Unicode MS"/>
              </a:rPr>
              <a:t>complete</a:t>
            </a:r>
            <a:r>
              <a:rPr sz="2200" spc="150" dirty="0">
                <a:latin typeface="Arial Unicode MS"/>
                <a:cs typeface="Arial Unicode MS"/>
              </a:rPr>
              <a:t> </a:t>
            </a:r>
            <a:r>
              <a:rPr sz="2200" spc="35" dirty="0">
                <a:latin typeface="Arial Unicode MS"/>
                <a:cs typeface="Arial Unicode MS"/>
              </a:rPr>
              <a:t>highlighted</a:t>
            </a:r>
            <a:r>
              <a:rPr sz="2200" spc="155" dirty="0">
                <a:latin typeface="Arial Unicode MS"/>
                <a:cs typeface="Arial Unicode MS"/>
              </a:rPr>
              <a:t> </a:t>
            </a:r>
            <a:r>
              <a:rPr sz="2200" spc="55" dirty="0">
                <a:latin typeface="Arial Unicode MS"/>
                <a:cs typeface="Arial Unicode MS"/>
              </a:rPr>
              <a:t>and</a:t>
            </a:r>
            <a:r>
              <a:rPr sz="2200" spc="135" dirty="0">
                <a:latin typeface="Arial Unicode MS"/>
                <a:cs typeface="Arial Unicode MS"/>
              </a:rPr>
              <a:t> </a:t>
            </a:r>
            <a:r>
              <a:rPr sz="2200" spc="95" dirty="0">
                <a:latin typeface="Arial Unicode MS"/>
                <a:cs typeface="Arial Unicode MS"/>
              </a:rPr>
              <a:t>dated.</a:t>
            </a:r>
            <a:r>
              <a:rPr sz="2200" spc="140" dirty="0">
                <a:latin typeface="Arial Unicode MS"/>
                <a:cs typeface="Arial Unicode MS"/>
              </a:rPr>
              <a:t> </a:t>
            </a:r>
            <a:r>
              <a:rPr sz="2200" spc="25" dirty="0">
                <a:latin typeface="Arial Unicode MS"/>
                <a:cs typeface="Arial Unicode MS"/>
              </a:rPr>
              <a:t>Please </a:t>
            </a:r>
            <a:r>
              <a:rPr sz="2200" spc="30" dirty="0">
                <a:latin typeface="Arial Unicode MS"/>
                <a:cs typeface="Arial Unicode MS"/>
              </a:rPr>
              <a:t> </a:t>
            </a:r>
            <a:r>
              <a:rPr sz="2200" spc="105" dirty="0">
                <a:latin typeface="Arial Unicode MS"/>
                <a:cs typeface="Arial Unicode MS"/>
              </a:rPr>
              <a:t>do</a:t>
            </a:r>
            <a:r>
              <a:rPr sz="2200" spc="135" dirty="0">
                <a:latin typeface="Arial Unicode MS"/>
                <a:cs typeface="Arial Unicode MS"/>
              </a:rPr>
              <a:t> </a:t>
            </a:r>
            <a:r>
              <a:rPr sz="2200" spc="240" dirty="0">
                <a:latin typeface="Arial Unicode MS"/>
                <a:cs typeface="Arial Unicode MS"/>
              </a:rPr>
              <a:t>not</a:t>
            </a:r>
            <a:r>
              <a:rPr sz="2200" spc="150" dirty="0">
                <a:latin typeface="Arial Unicode MS"/>
                <a:cs typeface="Arial Unicode MS"/>
              </a:rPr>
              <a:t> </a:t>
            </a:r>
            <a:r>
              <a:rPr sz="2200" spc="220" dirty="0">
                <a:latin typeface="Arial Unicode MS"/>
                <a:cs typeface="Arial Unicode MS"/>
              </a:rPr>
              <a:t>work</a:t>
            </a:r>
            <a:endParaRPr sz="2200">
              <a:latin typeface="Arial Unicode MS"/>
              <a:cs typeface="Arial Unicode MS"/>
            </a:endParaRPr>
          </a:p>
          <a:p>
            <a:pPr marL="12700">
              <a:lnSpc>
                <a:spcPct val="100000"/>
              </a:lnSpc>
            </a:pPr>
            <a:r>
              <a:rPr sz="2200" spc="25" dirty="0">
                <a:latin typeface="Arial Unicode MS"/>
                <a:cs typeface="Arial Unicode MS"/>
              </a:rPr>
              <a:t>ahead.</a:t>
            </a:r>
            <a:endParaRPr sz="2200">
              <a:latin typeface="Arial Unicode MS"/>
              <a:cs typeface="Arial Unicode MS"/>
            </a:endParaRPr>
          </a:p>
        </p:txBody>
      </p:sp>
      <p:grpSp>
        <p:nvGrpSpPr>
          <p:cNvPr id="4" name="object 4"/>
          <p:cNvGrpSpPr/>
          <p:nvPr/>
        </p:nvGrpSpPr>
        <p:grpSpPr>
          <a:xfrm>
            <a:off x="1504188" y="0"/>
            <a:ext cx="6163310" cy="2013585"/>
            <a:chOff x="1504188" y="0"/>
            <a:chExt cx="6163310" cy="2013585"/>
          </a:xfrm>
        </p:grpSpPr>
        <p:pic>
          <p:nvPicPr>
            <p:cNvPr id="5" name="object 5"/>
            <p:cNvPicPr/>
            <p:nvPr/>
          </p:nvPicPr>
          <p:blipFill>
            <a:blip r:embed="rId4" cstate="print"/>
            <a:stretch>
              <a:fillRect/>
            </a:stretch>
          </p:blipFill>
          <p:spPr>
            <a:xfrm>
              <a:off x="1504188" y="0"/>
              <a:ext cx="6163056" cy="2013203"/>
            </a:xfrm>
            <a:prstGeom prst="rect">
              <a:avLst/>
            </a:prstGeom>
          </p:spPr>
        </p:pic>
        <p:pic>
          <p:nvPicPr>
            <p:cNvPr id="6" name="object 6"/>
            <p:cNvPicPr/>
            <p:nvPr/>
          </p:nvPicPr>
          <p:blipFill>
            <a:blip r:embed="rId5" cstate="print"/>
            <a:stretch>
              <a:fillRect/>
            </a:stretch>
          </p:blipFill>
          <p:spPr>
            <a:xfrm>
              <a:off x="2208784" y="374268"/>
              <a:ext cx="4802886" cy="76847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7"/>
          </a:xfrm>
          <a:prstGeom prst="rect">
            <a:avLst/>
          </a:prstGeom>
        </p:spPr>
      </p:pic>
      <p:sp>
        <p:nvSpPr>
          <p:cNvPr id="3" name="object 3"/>
          <p:cNvSpPr txBox="1"/>
          <p:nvPr/>
        </p:nvSpPr>
        <p:spPr>
          <a:xfrm>
            <a:off x="300329" y="1945893"/>
            <a:ext cx="6342380" cy="3909060"/>
          </a:xfrm>
          <a:prstGeom prst="rect">
            <a:avLst/>
          </a:prstGeom>
        </p:spPr>
        <p:txBody>
          <a:bodyPr vert="horz" wrap="square" lIns="0" tIns="54610" rIns="0" bIns="0" rtlCol="0">
            <a:spAutoFit/>
          </a:bodyPr>
          <a:lstStyle/>
          <a:p>
            <a:pPr marL="12700" marR="103505">
              <a:lnSpc>
                <a:spcPct val="90000"/>
              </a:lnSpc>
              <a:spcBef>
                <a:spcPts val="430"/>
              </a:spcBef>
            </a:pPr>
            <a:r>
              <a:rPr sz="2800" spc="80" dirty="0">
                <a:latin typeface="Arial Unicode MS"/>
                <a:cs typeface="Arial Unicode MS"/>
              </a:rPr>
              <a:t>Tuesday </a:t>
            </a:r>
            <a:r>
              <a:rPr sz="2800" spc="225" dirty="0">
                <a:latin typeface="Arial Unicode MS"/>
                <a:cs typeface="Arial Unicode MS"/>
              </a:rPr>
              <a:t>folders </a:t>
            </a:r>
            <a:r>
              <a:rPr sz="2800" spc="-40" dirty="0">
                <a:latin typeface="Arial Unicode MS"/>
                <a:cs typeface="Arial Unicode MS"/>
              </a:rPr>
              <a:t>will</a:t>
            </a:r>
            <a:r>
              <a:rPr sz="2800" spc="-35" dirty="0">
                <a:latin typeface="Arial Unicode MS"/>
                <a:cs typeface="Arial Unicode MS"/>
              </a:rPr>
              <a:t> </a:t>
            </a:r>
            <a:r>
              <a:rPr sz="2800" spc="110" dirty="0">
                <a:latin typeface="Arial Unicode MS"/>
                <a:cs typeface="Arial Unicode MS"/>
              </a:rPr>
              <a:t>be </a:t>
            </a:r>
            <a:r>
              <a:rPr sz="2800" spc="235" dirty="0">
                <a:latin typeface="Arial Unicode MS"/>
                <a:cs typeface="Arial Unicode MS"/>
              </a:rPr>
              <a:t>sent </a:t>
            </a:r>
            <a:r>
              <a:rPr sz="2800" spc="185" dirty="0">
                <a:latin typeface="Arial Unicode MS"/>
                <a:cs typeface="Arial Unicode MS"/>
              </a:rPr>
              <a:t>home </a:t>
            </a:r>
            <a:r>
              <a:rPr sz="2800" spc="190" dirty="0">
                <a:latin typeface="Arial Unicode MS"/>
                <a:cs typeface="Arial Unicode MS"/>
              </a:rPr>
              <a:t> </a:t>
            </a:r>
            <a:r>
              <a:rPr sz="2800" spc="185" dirty="0">
                <a:latin typeface="Arial Unicode MS"/>
                <a:cs typeface="Arial Unicode MS"/>
              </a:rPr>
              <a:t>every</a:t>
            </a:r>
            <a:r>
              <a:rPr sz="2800" spc="195" dirty="0">
                <a:latin typeface="Arial Unicode MS"/>
                <a:cs typeface="Arial Unicode MS"/>
              </a:rPr>
              <a:t> </a:t>
            </a:r>
            <a:r>
              <a:rPr sz="2800" spc="80" dirty="0">
                <a:latin typeface="Arial Unicode MS"/>
                <a:cs typeface="Arial Unicode MS"/>
              </a:rPr>
              <a:t>Tuesday</a:t>
            </a:r>
            <a:r>
              <a:rPr sz="2800" spc="200" dirty="0">
                <a:latin typeface="Arial Unicode MS"/>
                <a:cs typeface="Arial Unicode MS"/>
              </a:rPr>
              <a:t> </a:t>
            </a:r>
            <a:r>
              <a:rPr sz="2800" spc="-110" dirty="0">
                <a:latin typeface="Arial Unicode MS"/>
                <a:cs typeface="Arial Unicode MS"/>
              </a:rPr>
              <a:t>in</a:t>
            </a:r>
            <a:r>
              <a:rPr sz="2800" spc="185" dirty="0">
                <a:latin typeface="Arial Unicode MS"/>
                <a:cs typeface="Arial Unicode MS"/>
              </a:rPr>
              <a:t> </a:t>
            </a:r>
            <a:r>
              <a:rPr sz="2800" spc="285" dirty="0">
                <a:latin typeface="Arial Unicode MS"/>
                <a:cs typeface="Arial Unicode MS"/>
              </a:rPr>
              <a:t>your</a:t>
            </a:r>
            <a:r>
              <a:rPr sz="2800" spc="170" dirty="0">
                <a:latin typeface="Arial Unicode MS"/>
                <a:cs typeface="Arial Unicode MS"/>
              </a:rPr>
              <a:t> </a:t>
            </a:r>
            <a:r>
              <a:rPr sz="2800" spc="15" dirty="0">
                <a:latin typeface="Arial Unicode MS"/>
                <a:cs typeface="Arial Unicode MS"/>
              </a:rPr>
              <a:t>child’s</a:t>
            </a:r>
            <a:r>
              <a:rPr sz="2800" spc="204" dirty="0">
                <a:latin typeface="Arial Unicode MS"/>
                <a:cs typeface="Arial Unicode MS"/>
              </a:rPr>
              <a:t> </a:t>
            </a:r>
            <a:r>
              <a:rPr sz="2800" spc="60" dirty="0">
                <a:latin typeface="Arial Unicode MS"/>
                <a:cs typeface="Arial Unicode MS"/>
              </a:rPr>
              <a:t>Binder </a:t>
            </a:r>
            <a:r>
              <a:rPr sz="2800" spc="-765" dirty="0">
                <a:latin typeface="Arial Unicode MS"/>
                <a:cs typeface="Arial Unicode MS"/>
              </a:rPr>
              <a:t> </a:t>
            </a:r>
            <a:r>
              <a:rPr sz="2800" spc="-30" dirty="0">
                <a:latin typeface="Arial Unicode MS"/>
                <a:cs typeface="Arial Unicode MS"/>
              </a:rPr>
              <a:t>beginning</a:t>
            </a:r>
            <a:r>
              <a:rPr sz="2800" spc="-25" dirty="0">
                <a:latin typeface="Arial Unicode MS"/>
                <a:cs typeface="Arial Unicode MS"/>
              </a:rPr>
              <a:t> </a:t>
            </a:r>
            <a:r>
              <a:rPr sz="2800" spc="305" dirty="0">
                <a:latin typeface="Arial Unicode MS"/>
                <a:cs typeface="Arial Unicode MS"/>
              </a:rPr>
              <a:t>the </a:t>
            </a:r>
            <a:r>
              <a:rPr sz="2800" spc="95" dirty="0">
                <a:latin typeface="Arial Unicode MS"/>
                <a:cs typeface="Arial Unicode MS"/>
              </a:rPr>
              <a:t>second </a:t>
            </a:r>
            <a:r>
              <a:rPr sz="2800" spc="125" dirty="0">
                <a:latin typeface="Arial Unicode MS"/>
                <a:cs typeface="Arial Unicode MS"/>
              </a:rPr>
              <a:t>week </a:t>
            </a:r>
            <a:r>
              <a:rPr sz="2800" spc="500" dirty="0">
                <a:latin typeface="Arial Unicode MS"/>
                <a:cs typeface="Arial Unicode MS"/>
              </a:rPr>
              <a:t>of </a:t>
            </a:r>
            <a:r>
              <a:rPr sz="2800" spc="505" dirty="0">
                <a:latin typeface="Arial Unicode MS"/>
                <a:cs typeface="Arial Unicode MS"/>
              </a:rPr>
              <a:t> </a:t>
            </a:r>
            <a:r>
              <a:rPr sz="2800" spc="45" dirty="0">
                <a:latin typeface="Arial Unicode MS"/>
                <a:cs typeface="Arial Unicode MS"/>
              </a:rPr>
              <a:t>school.</a:t>
            </a:r>
            <a:endParaRPr sz="2800">
              <a:latin typeface="Arial Unicode MS"/>
              <a:cs typeface="Arial Unicode MS"/>
            </a:endParaRPr>
          </a:p>
          <a:p>
            <a:pPr marL="12700" marR="5080" algn="just">
              <a:lnSpc>
                <a:spcPct val="90000"/>
              </a:lnSpc>
            </a:pPr>
            <a:r>
              <a:rPr sz="2800" spc="65" dirty="0">
                <a:latin typeface="Arial Unicode MS"/>
                <a:cs typeface="Arial Unicode MS"/>
              </a:rPr>
              <a:t>The </a:t>
            </a:r>
            <a:r>
              <a:rPr sz="2800" spc="200" dirty="0">
                <a:latin typeface="Arial Unicode MS"/>
                <a:cs typeface="Arial Unicode MS"/>
              </a:rPr>
              <a:t>entire </a:t>
            </a:r>
            <a:r>
              <a:rPr sz="2800" spc="170" dirty="0">
                <a:latin typeface="Arial Unicode MS"/>
                <a:cs typeface="Arial Unicode MS"/>
              </a:rPr>
              <a:t>folder, </a:t>
            </a:r>
            <a:r>
              <a:rPr sz="2800" spc="-20" dirty="0">
                <a:latin typeface="Arial Unicode MS"/>
                <a:cs typeface="Arial Unicode MS"/>
              </a:rPr>
              <a:t>including </a:t>
            </a:r>
            <a:r>
              <a:rPr sz="2800" spc="305" dirty="0">
                <a:latin typeface="Arial Unicode MS"/>
                <a:cs typeface="Arial Unicode MS"/>
              </a:rPr>
              <a:t>the </a:t>
            </a:r>
            <a:r>
              <a:rPr sz="2800" spc="405" dirty="0">
                <a:latin typeface="Arial Unicode MS"/>
                <a:cs typeface="Arial Unicode MS"/>
              </a:rPr>
              <a:t>test </a:t>
            </a:r>
            <a:r>
              <a:rPr sz="2800" spc="-765" dirty="0">
                <a:latin typeface="Arial Unicode MS"/>
                <a:cs typeface="Arial Unicode MS"/>
              </a:rPr>
              <a:t> </a:t>
            </a:r>
            <a:r>
              <a:rPr sz="2800" spc="120" dirty="0">
                <a:latin typeface="Arial Unicode MS"/>
                <a:cs typeface="Arial Unicode MS"/>
              </a:rPr>
              <a:t>papers, </a:t>
            </a:r>
            <a:r>
              <a:rPr sz="2800" spc="-40" dirty="0">
                <a:latin typeface="Arial Unicode MS"/>
                <a:cs typeface="Arial Unicode MS"/>
              </a:rPr>
              <a:t>will </a:t>
            </a:r>
            <a:r>
              <a:rPr sz="2800" spc="40" dirty="0">
                <a:latin typeface="Arial Unicode MS"/>
                <a:cs typeface="Arial Unicode MS"/>
              </a:rPr>
              <a:t>need </a:t>
            </a:r>
            <a:r>
              <a:rPr sz="2800" spc="409" dirty="0">
                <a:latin typeface="Arial Unicode MS"/>
                <a:cs typeface="Arial Unicode MS"/>
              </a:rPr>
              <a:t>to </a:t>
            </a:r>
            <a:r>
              <a:rPr sz="2800" spc="110" dirty="0">
                <a:latin typeface="Arial Unicode MS"/>
                <a:cs typeface="Arial Unicode MS"/>
              </a:rPr>
              <a:t>be </a:t>
            </a:r>
            <a:r>
              <a:rPr sz="2800" spc="260" dirty="0">
                <a:latin typeface="Arial Unicode MS"/>
                <a:cs typeface="Arial Unicode MS"/>
              </a:rPr>
              <a:t>returned </a:t>
            </a:r>
            <a:r>
              <a:rPr sz="2800" spc="75" dirty="0">
                <a:latin typeface="Arial Unicode MS"/>
                <a:cs typeface="Arial Unicode MS"/>
              </a:rPr>
              <a:t>on </a:t>
            </a:r>
            <a:r>
              <a:rPr sz="2800" spc="80" dirty="0">
                <a:latin typeface="Arial Unicode MS"/>
                <a:cs typeface="Arial Unicode MS"/>
              </a:rPr>
              <a:t> </a:t>
            </a:r>
            <a:r>
              <a:rPr sz="2800" spc="50" dirty="0">
                <a:latin typeface="Arial Unicode MS"/>
                <a:cs typeface="Arial Unicode MS"/>
              </a:rPr>
              <a:t>Wednesday </a:t>
            </a:r>
            <a:r>
              <a:rPr sz="2800" spc="220" dirty="0">
                <a:latin typeface="Arial Unicode MS"/>
                <a:cs typeface="Arial Unicode MS"/>
              </a:rPr>
              <a:t>with </a:t>
            </a:r>
            <a:r>
              <a:rPr sz="2800" spc="285" dirty="0">
                <a:latin typeface="Arial Unicode MS"/>
                <a:cs typeface="Arial Unicode MS"/>
              </a:rPr>
              <a:t>your </a:t>
            </a:r>
            <a:r>
              <a:rPr sz="2800" spc="175" dirty="0">
                <a:latin typeface="Arial Unicode MS"/>
                <a:cs typeface="Arial Unicode MS"/>
              </a:rPr>
              <a:t>signature </a:t>
            </a:r>
            <a:r>
              <a:rPr sz="2800" spc="70" dirty="0">
                <a:latin typeface="Arial Unicode MS"/>
                <a:cs typeface="Arial Unicode MS"/>
              </a:rPr>
              <a:t>and </a:t>
            </a:r>
            <a:r>
              <a:rPr sz="2800" spc="-765" dirty="0">
                <a:latin typeface="Arial Unicode MS"/>
                <a:cs typeface="Arial Unicode MS"/>
              </a:rPr>
              <a:t> </a:t>
            </a:r>
            <a:r>
              <a:rPr sz="2800" spc="140" dirty="0">
                <a:latin typeface="Arial Unicode MS"/>
                <a:cs typeface="Arial Unicode MS"/>
              </a:rPr>
              <a:t>any</a:t>
            </a:r>
            <a:r>
              <a:rPr sz="2800" spc="204" dirty="0">
                <a:latin typeface="Arial Unicode MS"/>
                <a:cs typeface="Arial Unicode MS"/>
              </a:rPr>
              <a:t> </a:t>
            </a:r>
            <a:r>
              <a:rPr sz="2800" spc="200" dirty="0">
                <a:latin typeface="Arial Unicode MS"/>
                <a:cs typeface="Arial Unicode MS"/>
              </a:rPr>
              <a:t>comments.</a:t>
            </a:r>
            <a:endParaRPr sz="2800">
              <a:latin typeface="Arial Unicode MS"/>
              <a:cs typeface="Arial Unicode MS"/>
            </a:endParaRPr>
          </a:p>
          <a:p>
            <a:pPr marL="12700" marR="367030" algn="just">
              <a:lnSpc>
                <a:spcPts val="3030"/>
              </a:lnSpc>
              <a:spcBef>
                <a:spcPts val="40"/>
              </a:spcBef>
            </a:pPr>
            <a:r>
              <a:rPr sz="2800" spc="235" dirty="0">
                <a:latin typeface="Arial Unicode MS"/>
                <a:cs typeface="Arial Unicode MS"/>
              </a:rPr>
              <a:t>Other</a:t>
            </a:r>
            <a:r>
              <a:rPr sz="2800" spc="200" dirty="0">
                <a:latin typeface="Arial Unicode MS"/>
                <a:cs typeface="Arial Unicode MS"/>
              </a:rPr>
              <a:t> </a:t>
            </a:r>
            <a:r>
              <a:rPr sz="2800" spc="385" dirty="0">
                <a:latin typeface="Arial Unicode MS"/>
                <a:cs typeface="Arial Unicode MS"/>
              </a:rPr>
              <a:t>Important</a:t>
            </a:r>
            <a:r>
              <a:rPr sz="2800" spc="185" dirty="0">
                <a:latin typeface="Arial Unicode MS"/>
                <a:cs typeface="Arial Unicode MS"/>
              </a:rPr>
              <a:t> </a:t>
            </a:r>
            <a:r>
              <a:rPr sz="2800" spc="200" dirty="0">
                <a:latin typeface="Arial Unicode MS"/>
                <a:cs typeface="Arial Unicode MS"/>
              </a:rPr>
              <a:t>notes </a:t>
            </a:r>
            <a:r>
              <a:rPr sz="2800" spc="250" dirty="0">
                <a:latin typeface="Arial Unicode MS"/>
                <a:cs typeface="Arial Unicode MS"/>
              </a:rPr>
              <a:t>may</a:t>
            </a:r>
            <a:r>
              <a:rPr sz="2800" spc="195" dirty="0">
                <a:latin typeface="Arial Unicode MS"/>
                <a:cs typeface="Arial Unicode MS"/>
              </a:rPr>
              <a:t> </a:t>
            </a:r>
            <a:r>
              <a:rPr sz="2800" spc="85" dirty="0">
                <a:latin typeface="Arial Unicode MS"/>
                <a:cs typeface="Arial Unicode MS"/>
              </a:rPr>
              <a:t>also </a:t>
            </a:r>
            <a:r>
              <a:rPr sz="2800" spc="-765" dirty="0">
                <a:latin typeface="Arial Unicode MS"/>
                <a:cs typeface="Arial Unicode MS"/>
              </a:rPr>
              <a:t> </a:t>
            </a:r>
            <a:r>
              <a:rPr sz="2800" spc="110" dirty="0">
                <a:latin typeface="Arial Unicode MS"/>
                <a:cs typeface="Arial Unicode MS"/>
              </a:rPr>
              <a:t>be</a:t>
            </a:r>
            <a:r>
              <a:rPr sz="2800" spc="180" dirty="0">
                <a:latin typeface="Arial Unicode MS"/>
                <a:cs typeface="Arial Unicode MS"/>
              </a:rPr>
              <a:t> </a:t>
            </a:r>
            <a:r>
              <a:rPr sz="2800" spc="235" dirty="0">
                <a:latin typeface="Arial Unicode MS"/>
                <a:cs typeface="Arial Unicode MS"/>
              </a:rPr>
              <a:t>sent</a:t>
            </a:r>
            <a:r>
              <a:rPr sz="2800" spc="190" dirty="0">
                <a:latin typeface="Arial Unicode MS"/>
                <a:cs typeface="Arial Unicode MS"/>
              </a:rPr>
              <a:t> </a:t>
            </a:r>
            <a:r>
              <a:rPr sz="2800" spc="185" dirty="0">
                <a:latin typeface="Arial Unicode MS"/>
                <a:cs typeface="Arial Unicode MS"/>
              </a:rPr>
              <a:t>home</a:t>
            </a:r>
            <a:r>
              <a:rPr sz="2800" spc="215" dirty="0">
                <a:latin typeface="Arial Unicode MS"/>
                <a:cs typeface="Arial Unicode MS"/>
              </a:rPr>
              <a:t> </a:t>
            </a:r>
            <a:r>
              <a:rPr sz="2800" spc="-110" dirty="0">
                <a:latin typeface="Arial Unicode MS"/>
                <a:cs typeface="Arial Unicode MS"/>
              </a:rPr>
              <a:t>in</a:t>
            </a:r>
            <a:r>
              <a:rPr sz="2800" spc="170" dirty="0">
                <a:latin typeface="Arial Unicode MS"/>
                <a:cs typeface="Arial Unicode MS"/>
              </a:rPr>
              <a:t> </a:t>
            </a:r>
            <a:r>
              <a:rPr sz="2800" spc="80" dirty="0">
                <a:latin typeface="Arial Unicode MS"/>
                <a:cs typeface="Arial Unicode MS"/>
              </a:rPr>
              <a:t>Tuesday</a:t>
            </a:r>
            <a:r>
              <a:rPr sz="2800" spc="210" dirty="0">
                <a:latin typeface="Arial Unicode MS"/>
                <a:cs typeface="Arial Unicode MS"/>
              </a:rPr>
              <a:t> </a:t>
            </a:r>
            <a:r>
              <a:rPr sz="2800" spc="160" dirty="0">
                <a:latin typeface="Arial Unicode MS"/>
                <a:cs typeface="Arial Unicode MS"/>
              </a:rPr>
              <a:t>folders.</a:t>
            </a:r>
            <a:endParaRPr sz="2800">
              <a:latin typeface="Arial Unicode MS"/>
              <a:cs typeface="Arial Unicode MS"/>
            </a:endParaRPr>
          </a:p>
        </p:txBody>
      </p:sp>
      <p:grpSp>
        <p:nvGrpSpPr>
          <p:cNvPr id="4" name="object 4"/>
          <p:cNvGrpSpPr/>
          <p:nvPr/>
        </p:nvGrpSpPr>
        <p:grpSpPr>
          <a:xfrm>
            <a:off x="167639" y="0"/>
            <a:ext cx="8836660" cy="2013585"/>
            <a:chOff x="167639" y="0"/>
            <a:chExt cx="8836660" cy="2013585"/>
          </a:xfrm>
        </p:grpSpPr>
        <p:pic>
          <p:nvPicPr>
            <p:cNvPr id="5" name="object 5"/>
            <p:cNvPicPr/>
            <p:nvPr/>
          </p:nvPicPr>
          <p:blipFill>
            <a:blip r:embed="rId3" cstate="print"/>
            <a:stretch>
              <a:fillRect/>
            </a:stretch>
          </p:blipFill>
          <p:spPr>
            <a:xfrm>
              <a:off x="167639" y="0"/>
              <a:ext cx="8836152" cy="2013203"/>
            </a:xfrm>
            <a:prstGeom prst="rect">
              <a:avLst/>
            </a:prstGeom>
          </p:spPr>
        </p:pic>
        <p:pic>
          <p:nvPicPr>
            <p:cNvPr id="6" name="object 6"/>
            <p:cNvPicPr/>
            <p:nvPr/>
          </p:nvPicPr>
          <p:blipFill>
            <a:blip r:embed="rId4" cstate="print"/>
            <a:stretch>
              <a:fillRect/>
            </a:stretch>
          </p:blipFill>
          <p:spPr>
            <a:xfrm>
              <a:off x="814679" y="374268"/>
              <a:ext cx="7496708" cy="97053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583</Words>
  <Application>Microsoft Office PowerPoint</Application>
  <PresentationFormat>On-screen Show (4:3)</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Mrs. Rhodes’  First Grade Prattville Primary School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Salazar</dc:creator>
  <cp:lastModifiedBy>Emily Roland</cp:lastModifiedBy>
  <cp:revision>2</cp:revision>
  <dcterms:created xsi:type="dcterms:W3CDTF">2021-07-22T21:30:57Z</dcterms:created>
  <dcterms:modified xsi:type="dcterms:W3CDTF">2021-07-22T22:07:37Z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2020-08-17T00:00:00Z</vt:filetime>
  </property>
  <property fmtid="{D5CDD505-2E9C-101B-9397-08002B2CF9AE}" pid="3" name="Creator">
    <vt:lpwstr>Microsoft® PowerPoint® 2010</vt:lpwstr>
  </property>
  <property fmtid="{D5CDD505-2E9C-101B-9397-08002B2CF9AE}" pid="4" name="LastSaved">
    <vt:filetime>2021-07-22T00:00:00Z</vt:filetime>
  </property>
</Properties>
</file>