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419" r:id="rId3"/>
    <p:sldId id="420" r:id="rId4"/>
    <p:sldId id="421" r:id="rId5"/>
    <p:sldId id="323" r:id="rId6"/>
    <p:sldId id="324" r:id="rId7"/>
    <p:sldId id="325" r:id="rId8"/>
    <p:sldId id="3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38192" y="1997846"/>
            <a:ext cx="12352133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911" y="-1649856"/>
            <a:ext cx="985797" cy="806418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768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2192" y="2476500"/>
            <a:ext cx="12167616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" y="2476500"/>
            <a:ext cx="12167616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94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126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301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8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9732390" y="443753"/>
            <a:ext cx="204723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7079561" y="648358"/>
            <a:ext cx="1040884" cy="9513084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550" y="-937401"/>
            <a:ext cx="967012" cy="8040464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5683427" y="-1487299"/>
            <a:ext cx="1788669" cy="11761549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8326002" y="-261691"/>
            <a:ext cx="932370" cy="70621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7659310" y="-974721"/>
            <a:ext cx="962833" cy="842691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8618987" y="-439392"/>
            <a:ext cx="552099" cy="680642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10046683" y="1374017"/>
            <a:ext cx="528237" cy="3931424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990824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1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4728252" y="466465"/>
            <a:ext cx="1100209" cy="10806293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4859235" y="-1989332"/>
            <a:ext cx="2008191" cy="12352133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15733" y="-981635"/>
            <a:ext cx="5854873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2080260" y="1706507"/>
            <a:ext cx="809714" cy="34767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2" name="Freeform 51"/>
          <p:cNvSpPr/>
          <p:nvPr/>
        </p:nvSpPr>
        <p:spPr>
          <a:xfrm rot="4733987">
            <a:off x="1202990" y="1783576"/>
            <a:ext cx="699135" cy="3350132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3" name="Freeform 52"/>
          <p:cNvSpPr/>
          <p:nvPr/>
        </p:nvSpPr>
        <p:spPr>
          <a:xfrm rot="4733987">
            <a:off x="584225" y="3156413"/>
            <a:ext cx="379174" cy="1609833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9580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5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64225" y="-607194"/>
            <a:ext cx="10084604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385" y="1371600"/>
            <a:ext cx="102891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3012142"/>
            <a:ext cx="10289117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20" y="300690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6541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1" y="605491"/>
            <a:ext cx="1847849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8229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2089333" y="2961181"/>
            <a:ext cx="8469995" cy="1612607"/>
          </a:xfrm>
        </p:spPr>
        <p:txBody>
          <a:bodyPr/>
          <a:lstStyle/>
          <a:p>
            <a:pPr algn="ctr"/>
            <a:r>
              <a:rPr lang="en-US" sz="4400" dirty="0"/>
              <a:t>Whole Numbers and Fractions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10-7</a:t>
            </a:r>
          </a:p>
        </p:txBody>
      </p:sp>
    </p:spTree>
    <p:extLst>
      <p:ext uri="{BB962C8B-B14F-4D97-AF65-F5344CB8AC3E}">
        <p14:creationId xmlns:p14="http://schemas.microsoft.com/office/powerpoint/2010/main" val="247976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 can use fraction strips and number lines to find fraction names for whole numbers.  </a:t>
            </a:r>
          </a:p>
        </p:txBody>
      </p:sp>
    </p:spTree>
    <p:extLst>
      <p:ext uri="{BB962C8B-B14F-4D97-AF65-F5344CB8AC3E}">
        <p14:creationId xmlns:p14="http://schemas.microsoft.com/office/powerpoint/2010/main" val="373976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You have learned that equivalent fractions name the same point on the number line.  Today, you will learn that whole numbers have many equivalent fraction names.  </a:t>
            </a:r>
          </a:p>
        </p:txBody>
      </p:sp>
    </p:spTree>
    <p:extLst>
      <p:ext uri="{BB962C8B-B14F-4D97-AF65-F5344CB8AC3E}">
        <p14:creationId xmlns:p14="http://schemas.microsoft.com/office/powerpoint/2010/main" val="134398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Pose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890" y="2819400"/>
            <a:ext cx="8844455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Jacy</a:t>
            </a:r>
            <a:r>
              <a:rPr lang="en-US" sz="2800" dirty="0"/>
              <a:t> ate six pieces of pie during the week.  Each piece was 1/6 of the pie.  How much pie is left.  </a:t>
            </a:r>
          </a:p>
          <a:p>
            <a:pPr marL="0" indent="0" algn="ctr">
              <a:buNone/>
            </a:pPr>
            <a:r>
              <a:rPr lang="en-US" sz="2800" dirty="0"/>
              <a:t>Draw a picture to solve the problem. 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557221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6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788" y="1321887"/>
            <a:ext cx="7716838" cy="3388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Four friends buy a large sandwich to share. They cut it into 4 equal pieces. How much does each person get? If they all eat each piece, how much of the sandwich has been eaten? 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82" y="3938034"/>
            <a:ext cx="413547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72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789" y="752764"/>
            <a:ext cx="7716837" cy="326744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Judy earns half (1/2) of a sticker every day in class. How long will it take for her to earn 3 whole stars?</a:t>
            </a:r>
          </a:p>
        </p:txBody>
      </p:sp>
    </p:spTree>
    <p:extLst>
      <p:ext uri="{BB962C8B-B14F-4D97-AF65-F5344CB8AC3E}">
        <p14:creationId xmlns:p14="http://schemas.microsoft.com/office/powerpoint/2010/main" val="411675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3" y="4156363"/>
            <a:ext cx="8885382" cy="7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count by halves…</a:t>
            </a:r>
          </a:p>
        </p:txBody>
      </p:sp>
    </p:spTree>
    <p:extLst>
      <p:ext uri="{BB962C8B-B14F-4D97-AF65-F5344CB8AC3E}">
        <p14:creationId xmlns:p14="http://schemas.microsoft.com/office/powerpoint/2010/main" val="52312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789" y="1371600"/>
            <a:ext cx="8292667" cy="1447800"/>
          </a:xfrm>
        </p:spPr>
        <p:txBody>
          <a:bodyPr/>
          <a:lstStyle/>
          <a:p>
            <a:r>
              <a:rPr lang="en-US" sz="3600" dirty="0"/>
              <a:t>Lets look at fourths on our fraction number lines in a different way</a:t>
            </a:r>
          </a:p>
        </p:txBody>
      </p:sp>
      <p:pic>
        <p:nvPicPr>
          <p:cNvPr id="14338" name="Picture 2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3" y="4156363"/>
            <a:ext cx="8885382" cy="7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14271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 Rounded MT Bold</vt:lpstr>
      <vt:lpstr>Sky</vt:lpstr>
      <vt:lpstr>Whole Numbers and Fractions</vt:lpstr>
      <vt:lpstr>Objective</vt:lpstr>
      <vt:lpstr>Set the Purpose</vt:lpstr>
      <vt:lpstr>Pose the Problem</vt:lpstr>
      <vt:lpstr>PowerPoint Presentation</vt:lpstr>
      <vt:lpstr>If Judy earns half (1/2) of a sticker every day in class. How long will it take for her to earn 3 whole stars?</vt:lpstr>
      <vt:lpstr>Let’s count by halves…</vt:lpstr>
      <vt:lpstr>Lets look at fourths on our fraction number lines in a different 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 Numbers and Fractions</dc:title>
  <dc:creator>Michael Fennell</dc:creator>
  <cp:lastModifiedBy>Michael Fennell</cp:lastModifiedBy>
  <cp:revision>1</cp:revision>
  <dcterms:created xsi:type="dcterms:W3CDTF">2021-02-27T16:58:29Z</dcterms:created>
  <dcterms:modified xsi:type="dcterms:W3CDTF">2021-02-27T16:59:24Z</dcterms:modified>
</cp:coreProperties>
</file>