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2" r:id="rId2"/>
  </p:sldMasterIdLst>
  <p:notesMasterIdLst>
    <p:notesMasterId r:id="rId31"/>
  </p:notesMasterIdLst>
  <p:sldIdLst>
    <p:sldId id="570" r:id="rId3"/>
    <p:sldId id="342" r:id="rId4"/>
    <p:sldId id="571" r:id="rId5"/>
    <p:sldId id="573" r:id="rId6"/>
    <p:sldId id="574" r:id="rId7"/>
    <p:sldId id="572" r:id="rId8"/>
    <p:sldId id="575" r:id="rId9"/>
    <p:sldId id="576" r:id="rId10"/>
    <p:sldId id="594" r:id="rId11"/>
    <p:sldId id="577" r:id="rId12"/>
    <p:sldId id="578" r:id="rId13"/>
    <p:sldId id="579" r:id="rId14"/>
    <p:sldId id="580" r:id="rId15"/>
    <p:sldId id="582" r:id="rId16"/>
    <p:sldId id="581" r:id="rId17"/>
    <p:sldId id="592" r:id="rId18"/>
    <p:sldId id="583" r:id="rId19"/>
    <p:sldId id="584" r:id="rId20"/>
    <p:sldId id="585" r:id="rId21"/>
    <p:sldId id="586" r:id="rId22"/>
    <p:sldId id="587" r:id="rId23"/>
    <p:sldId id="588" r:id="rId24"/>
    <p:sldId id="591" r:id="rId25"/>
    <p:sldId id="590" r:id="rId26"/>
    <p:sldId id="589" r:id="rId27"/>
    <p:sldId id="593" r:id="rId28"/>
    <p:sldId id="529" r:id="rId29"/>
    <p:sldId id="42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enton" initials="F" lastIdx="79" clrIdx="0">
    <p:extLst/>
  </p:cmAuthor>
  <p:cmAuthor id="2" name="Herzig, Allison" initials="HA" lastIdx="77" clrIdx="1">
    <p:extLst/>
  </p:cmAuthor>
  <p:cmAuthor id="3" name="Bamatter, Heidi" initials="BH" lastIdx="26" clrIdx="2">
    <p:extLst/>
  </p:cmAuthor>
  <p:cmAuthor id="4" name="Nancy Fenton" initials="NF" lastIdx="17"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D9B1"/>
    <a:srgbClr val="D4E5F4"/>
    <a:srgbClr val="0066CC"/>
    <a:srgbClr val="006F6C"/>
    <a:srgbClr val="A02CA3"/>
    <a:srgbClr val="D1EAF7"/>
    <a:srgbClr val="D1EDFF"/>
    <a:srgbClr val="EFE9D8"/>
    <a:srgbClr val="D1FD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04" autoAdjust="0"/>
    <p:restoredTop sz="94434" autoAdjust="0"/>
  </p:normalViewPr>
  <p:slideViewPr>
    <p:cSldViewPr snapToGrid="0">
      <p:cViewPr varScale="1">
        <p:scale>
          <a:sx n="99" d="100"/>
          <a:sy n="99" d="100"/>
        </p:scale>
        <p:origin x="78" y="2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89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2A8B5B-77C2-495D-97FA-6688FF203A77}" type="datetimeFigureOut">
              <a:rPr lang="en-US" smtClean="0"/>
              <a:t>1/1/2018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183C14-7C91-4FC9-837D-40531677F46F}" type="slidenum">
              <a:rPr lang="en-US" smtClean="0"/>
              <a:t>‹#›</a:t>
            </a:fld>
            <a:endParaRPr lang="en-US"/>
          </a:p>
        </p:txBody>
      </p:sp>
    </p:spTree>
    <p:extLst>
      <p:ext uri="{BB962C8B-B14F-4D97-AF65-F5344CB8AC3E}">
        <p14:creationId xmlns:p14="http://schemas.microsoft.com/office/powerpoint/2010/main" val="4183949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937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RY IT 3">
    <p:spTree>
      <p:nvGrpSpPr>
        <p:cNvPr id="1" name=""/>
        <p:cNvGrpSpPr/>
        <p:nvPr/>
      </p:nvGrpSpPr>
      <p:grpSpPr>
        <a:xfrm>
          <a:off x="0" y="0"/>
          <a:ext cx="0" cy="0"/>
          <a:chOff x="0" y="0"/>
          <a:chExt cx="0" cy="0"/>
        </a:xfrm>
      </p:grpSpPr>
      <p:sp>
        <p:nvSpPr>
          <p:cNvPr id="2" name="Title 1"/>
          <p:cNvSpPr>
            <a:spLocks noGrp="1"/>
          </p:cNvSpPr>
          <p:nvPr>
            <p:ph type="title"/>
          </p:nvPr>
        </p:nvSpPr>
        <p:spPr>
          <a:xfrm>
            <a:off x="628650" y="1377950"/>
            <a:ext cx="7994650" cy="852489"/>
          </a:xfrm>
          <a:solidFill>
            <a:srgbClr val="D4E5F4"/>
          </a:solidFill>
          <a:ln w="76200">
            <a:solidFill>
              <a:schemeClr val="tx1"/>
            </a:solidFill>
          </a:ln>
        </p:spPr>
        <p:txBody>
          <a:bodyPr/>
          <a:lstStyle>
            <a:lvl1pPr>
              <a:defRPr>
                <a:solidFill>
                  <a:schemeClr val="tx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13" name="Text Placeholder 10"/>
          <p:cNvSpPr>
            <a:spLocks noGrp="1"/>
          </p:cNvSpPr>
          <p:nvPr>
            <p:ph type="body" sz="quarter" idx="18"/>
          </p:nvPr>
        </p:nvSpPr>
        <p:spPr>
          <a:xfrm>
            <a:off x="628650" y="5295900"/>
            <a:ext cx="7994650" cy="762000"/>
          </a:xfrm>
          <a:ln>
            <a:solidFill>
              <a:srgbClr val="D4E5F4"/>
            </a:solidFill>
          </a:ln>
        </p:spPr>
        <p:txBody>
          <a:bodyPr/>
          <a:lstStyle>
            <a:lvl1pPr marL="0" indent="0" algn="ctr">
              <a:buNone/>
              <a:defRPr/>
            </a:lvl1pPr>
          </a:lstStyle>
          <a:p>
            <a:pPr lvl="0"/>
            <a:r>
              <a:rPr lang="en-US" dirty="0"/>
              <a:t>Click to edit Master text styles</a:t>
            </a:r>
          </a:p>
        </p:txBody>
      </p:sp>
      <p:pic>
        <p:nvPicPr>
          <p:cNvPr id="6" name="Picture 5"/>
          <p:cNvPicPr>
            <a:picLocks noChangeAspect="1"/>
          </p:cNvPicPr>
          <p:nvPr userDrawn="1"/>
        </p:nvPicPr>
        <p:blipFill>
          <a:blip r:embed="rId2"/>
          <a:stretch>
            <a:fillRect/>
          </a:stretch>
        </p:blipFill>
        <p:spPr>
          <a:xfrm>
            <a:off x="0" y="0"/>
            <a:ext cx="9144793" cy="1457070"/>
          </a:xfrm>
          <a:prstGeom prst="rect">
            <a:avLst/>
          </a:prstGeom>
        </p:spPr>
      </p:pic>
      <p:sp>
        <p:nvSpPr>
          <p:cNvPr id="10" name="Content Placeholder 9"/>
          <p:cNvSpPr>
            <a:spLocks noGrp="1"/>
          </p:cNvSpPr>
          <p:nvPr>
            <p:ph sz="quarter" idx="19" hasCustomPrompt="1"/>
          </p:nvPr>
        </p:nvSpPr>
        <p:spPr>
          <a:xfrm>
            <a:off x="628650" y="2400300"/>
            <a:ext cx="7994650" cy="2768600"/>
          </a:xfrm>
          <a:ln>
            <a:solidFill>
              <a:srgbClr val="D4E5F4"/>
            </a:solidFill>
          </a:ln>
        </p:spPr>
        <p:txBody>
          <a:bodyPr/>
          <a:lstStyle>
            <a:lvl1pPr marL="0" indent="0">
              <a:buNone/>
              <a:defRPr/>
            </a:lvl1pPr>
          </a:lstStyle>
          <a:p>
            <a:pPr lvl="0"/>
            <a:r>
              <a:rPr lang="en-US" dirty="0"/>
              <a:t>click to edit Master text styles</a:t>
            </a:r>
          </a:p>
        </p:txBody>
      </p:sp>
    </p:spTree>
    <p:extLst>
      <p:ext uri="{BB962C8B-B14F-4D97-AF65-F5344CB8AC3E}">
        <p14:creationId xmlns:p14="http://schemas.microsoft.com/office/powerpoint/2010/main" val="947827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RY IT 4">
    <p:spTree>
      <p:nvGrpSpPr>
        <p:cNvPr id="1" name=""/>
        <p:cNvGrpSpPr/>
        <p:nvPr/>
      </p:nvGrpSpPr>
      <p:grpSpPr>
        <a:xfrm>
          <a:off x="0" y="0"/>
          <a:ext cx="0" cy="0"/>
          <a:chOff x="0" y="0"/>
          <a:chExt cx="0" cy="0"/>
        </a:xfrm>
      </p:grpSpPr>
      <p:sp>
        <p:nvSpPr>
          <p:cNvPr id="2" name="Title 1"/>
          <p:cNvSpPr>
            <a:spLocks noGrp="1"/>
          </p:cNvSpPr>
          <p:nvPr>
            <p:ph type="title"/>
          </p:nvPr>
        </p:nvSpPr>
        <p:spPr>
          <a:xfrm>
            <a:off x="628650" y="1377949"/>
            <a:ext cx="7886700" cy="1371600"/>
          </a:xfrm>
          <a:solidFill>
            <a:srgbClr val="D4E5F4"/>
          </a:solidFill>
          <a:ln w="76200">
            <a:solidFill>
              <a:schemeClr val="tx1"/>
            </a:solidFill>
          </a:ln>
        </p:spPr>
        <p:txBody>
          <a:bodyPr/>
          <a:lstStyle>
            <a:lvl1pPr>
              <a:defRPr>
                <a:solidFill>
                  <a:schemeClr val="tx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pic>
        <p:nvPicPr>
          <p:cNvPr id="6" name="Picture 5"/>
          <p:cNvPicPr>
            <a:picLocks noChangeAspect="1"/>
          </p:cNvPicPr>
          <p:nvPr userDrawn="1"/>
        </p:nvPicPr>
        <p:blipFill>
          <a:blip r:embed="rId2"/>
          <a:stretch>
            <a:fillRect/>
          </a:stretch>
        </p:blipFill>
        <p:spPr>
          <a:xfrm>
            <a:off x="0" y="0"/>
            <a:ext cx="9144793" cy="1457070"/>
          </a:xfrm>
          <a:prstGeom prst="rect">
            <a:avLst/>
          </a:prstGeom>
        </p:spPr>
      </p:pic>
      <p:sp>
        <p:nvSpPr>
          <p:cNvPr id="8" name="Content Placeholder 7"/>
          <p:cNvSpPr>
            <a:spLocks noGrp="1"/>
          </p:cNvSpPr>
          <p:nvPr>
            <p:ph sz="quarter" idx="13" hasCustomPrompt="1"/>
          </p:nvPr>
        </p:nvSpPr>
        <p:spPr>
          <a:xfrm>
            <a:off x="628650" y="3073400"/>
            <a:ext cx="1784350" cy="1549400"/>
          </a:xfrm>
          <a:ln>
            <a:solidFill>
              <a:srgbClr val="D4E5F4"/>
            </a:solidFill>
          </a:ln>
        </p:spPr>
        <p:txBody>
          <a:bodyPr/>
          <a:lstStyle>
            <a:lvl1pPr marL="0" indent="0">
              <a:buNone/>
              <a:defRPr/>
            </a:lvl1pPr>
          </a:lstStyle>
          <a:p>
            <a:pPr lvl="0"/>
            <a:r>
              <a:rPr lang="en-US" dirty="0"/>
              <a:t>click to</a:t>
            </a:r>
          </a:p>
        </p:txBody>
      </p:sp>
      <p:sp>
        <p:nvSpPr>
          <p:cNvPr id="14" name="Content Placeholder 7"/>
          <p:cNvSpPr>
            <a:spLocks noGrp="1"/>
          </p:cNvSpPr>
          <p:nvPr>
            <p:ph sz="quarter" idx="14" hasCustomPrompt="1"/>
          </p:nvPr>
        </p:nvSpPr>
        <p:spPr>
          <a:xfrm>
            <a:off x="5394325" y="5099051"/>
            <a:ext cx="1784350" cy="1549400"/>
          </a:xfrm>
          <a:ln>
            <a:solidFill>
              <a:srgbClr val="D4E5F4"/>
            </a:solidFill>
          </a:ln>
        </p:spPr>
        <p:txBody>
          <a:bodyPr/>
          <a:lstStyle>
            <a:lvl1pPr marL="0" indent="0">
              <a:buNone/>
              <a:defRPr/>
            </a:lvl1pPr>
          </a:lstStyle>
          <a:p>
            <a:pPr lvl="0"/>
            <a:r>
              <a:rPr lang="en-US" dirty="0"/>
              <a:t>click to</a:t>
            </a:r>
          </a:p>
        </p:txBody>
      </p:sp>
      <p:sp>
        <p:nvSpPr>
          <p:cNvPr id="15" name="Content Placeholder 7"/>
          <p:cNvSpPr>
            <a:spLocks noGrp="1"/>
          </p:cNvSpPr>
          <p:nvPr>
            <p:ph sz="quarter" idx="15" hasCustomPrompt="1"/>
          </p:nvPr>
        </p:nvSpPr>
        <p:spPr>
          <a:xfrm>
            <a:off x="2241550" y="5099051"/>
            <a:ext cx="1784350" cy="1549400"/>
          </a:xfrm>
          <a:ln>
            <a:solidFill>
              <a:srgbClr val="D4E5F4"/>
            </a:solidFill>
          </a:ln>
        </p:spPr>
        <p:txBody>
          <a:bodyPr/>
          <a:lstStyle>
            <a:lvl1pPr marL="0" indent="0">
              <a:buNone/>
              <a:defRPr/>
            </a:lvl1pPr>
          </a:lstStyle>
          <a:p>
            <a:pPr lvl="0"/>
            <a:r>
              <a:rPr lang="en-US" dirty="0"/>
              <a:t>click to</a:t>
            </a:r>
          </a:p>
        </p:txBody>
      </p:sp>
      <p:sp>
        <p:nvSpPr>
          <p:cNvPr id="16" name="Content Placeholder 7"/>
          <p:cNvSpPr>
            <a:spLocks noGrp="1"/>
          </p:cNvSpPr>
          <p:nvPr>
            <p:ph sz="quarter" idx="16" hasCustomPrompt="1"/>
          </p:nvPr>
        </p:nvSpPr>
        <p:spPr>
          <a:xfrm>
            <a:off x="3756025" y="3073400"/>
            <a:ext cx="1784350" cy="1549400"/>
          </a:xfrm>
          <a:ln>
            <a:solidFill>
              <a:srgbClr val="D4E5F4"/>
            </a:solidFill>
          </a:ln>
        </p:spPr>
        <p:txBody>
          <a:bodyPr/>
          <a:lstStyle>
            <a:lvl1pPr marL="0" indent="0">
              <a:buNone/>
              <a:defRPr/>
            </a:lvl1pPr>
          </a:lstStyle>
          <a:p>
            <a:pPr lvl="0"/>
            <a:r>
              <a:rPr lang="en-US" dirty="0"/>
              <a:t>click to</a:t>
            </a:r>
          </a:p>
        </p:txBody>
      </p:sp>
      <p:sp>
        <p:nvSpPr>
          <p:cNvPr id="17" name="Content Placeholder 7"/>
          <p:cNvSpPr>
            <a:spLocks noGrp="1"/>
          </p:cNvSpPr>
          <p:nvPr>
            <p:ph sz="quarter" idx="17" hasCustomPrompt="1"/>
          </p:nvPr>
        </p:nvSpPr>
        <p:spPr>
          <a:xfrm>
            <a:off x="6731000" y="3073400"/>
            <a:ext cx="1784350" cy="1549400"/>
          </a:xfrm>
          <a:ln>
            <a:solidFill>
              <a:srgbClr val="D4E5F4"/>
            </a:solidFill>
          </a:ln>
        </p:spPr>
        <p:txBody>
          <a:bodyPr/>
          <a:lstStyle>
            <a:lvl1pPr marL="0" indent="0">
              <a:buNone/>
              <a:defRPr/>
            </a:lvl1pPr>
          </a:lstStyle>
          <a:p>
            <a:pPr lvl="0"/>
            <a:r>
              <a:rPr lang="en-US" dirty="0"/>
              <a:t>click to</a:t>
            </a:r>
          </a:p>
        </p:txBody>
      </p:sp>
    </p:spTree>
    <p:extLst>
      <p:ext uri="{BB962C8B-B14F-4D97-AF65-F5344CB8AC3E}">
        <p14:creationId xmlns:p14="http://schemas.microsoft.com/office/powerpoint/2010/main" val="249771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hat Would You Answ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558800"/>
            <a:ext cx="8321040" cy="1124712"/>
          </a:xfrm>
          <a:solidFill>
            <a:srgbClr val="D4E5F4"/>
          </a:solidFill>
          <a:ln w="76200">
            <a:noFill/>
          </a:ln>
        </p:spPr>
        <p:txBody>
          <a:bodyPr/>
          <a:lstStyle>
            <a:lvl1pPr>
              <a:defRPr baseline="0">
                <a:solidFill>
                  <a:schemeClr val="tx1"/>
                </a:solidFill>
              </a:defRPr>
            </a:lvl1pPr>
          </a:lstStyle>
          <a:p>
            <a:r>
              <a:rPr lang="en-US" dirty="0"/>
              <a:t>What Would You Answer?</a:t>
            </a:r>
          </a:p>
        </p:txBody>
      </p:sp>
      <p:sp>
        <p:nvSpPr>
          <p:cNvPr id="3" name="Date Placeholder 2"/>
          <p:cNvSpPr>
            <a:spLocks noGrp="1"/>
          </p:cNvSpPr>
          <p:nvPr>
            <p:ph type="dt" sz="half" idx="10"/>
          </p:nvPr>
        </p:nvSpPr>
        <p:spPr/>
        <p:txBody>
          <a:bodyPr/>
          <a:lstStyle/>
          <a:p>
            <a:fld id="{09717CA3-2C9E-4D1A-B2D9-67AA8605FE6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10" name="Content Placeholder 9"/>
          <p:cNvSpPr>
            <a:spLocks noGrp="1"/>
          </p:cNvSpPr>
          <p:nvPr>
            <p:ph sz="quarter" idx="19" hasCustomPrompt="1"/>
          </p:nvPr>
        </p:nvSpPr>
        <p:spPr>
          <a:xfrm>
            <a:off x="962406" y="2003172"/>
            <a:ext cx="7653528" cy="4718304"/>
          </a:xfrm>
          <a:ln w="76200">
            <a:solidFill>
              <a:srgbClr val="D4E5F4"/>
            </a:solidFill>
          </a:ln>
        </p:spPr>
        <p:txBody>
          <a:bodyPr>
            <a:normAutofit/>
          </a:bodyPr>
          <a:lstStyle>
            <a:lvl1pPr marL="0" indent="0">
              <a:buNone/>
              <a:defRPr sz="2400"/>
            </a:lvl1pPr>
          </a:lstStyle>
          <a:p>
            <a:pPr lvl="0"/>
            <a:r>
              <a:rPr lang="en-US" dirty="0"/>
              <a:t>click to edit Master text styles</a:t>
            </a:r>
          </a:p>
        </p:txBody>
      </p:sp>
    </p:spTree>
    <p:extLst>
      <p:ext uri="{BB962C8B-B14F-4D97-AF65-F5344CB8AC3E}">
        <p14:creationId xmlns:p14="http://schemas.microsoft.com/office/powerpoint/2010/main" val="3506147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83063"/>
            <a:ext cx="8101584" cy="1325880"/>
          </a:xfrm>
        </p:spPr>
        <p:txBody>
          <a:bodyPr>
            <a:normAutofit/>
          </a:bodyPr>
          <a:lstStyle>
            <a:lvl1pPr algn="ctr">
              <a:lnSpc>
                <a:spcPct val="100000"/>
              </a:lnSpc>
              <a:defRPr sz="2800"/>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7" name="Text Placeholder 6"/>
          <p:cNvSpPr>
            <a:spLocks noGrp="1"/>
          </p:cNvSpPr>
          <p:nvPr>
            <p:ph type="body" sz="quarter" idx="13"/>
          </p:nvPr>
        </p:nvSpPr>
        <p:spPr>
          <a:xfrm>
            <a:off x="628650" y="2007394"/>
            <a:ext cx="1289050" cy="1244600"/>
          </a:xfrm>
        </p:spPr>
        <p:txBody>
          <a:bodyPr anchor="ctr">
            <a:noAutofit/>
          </a:bodyPr>
          <a:lstStyle>
            <a:lvl1pPr marL="0" indent="0" algn="ctr">
              <a:lnSpc>
                <a:spcPct val="100000"/>
              </a:lnSpc>
              <a:spcBef>
                <a:spcPts val="0"/>
              </a:spcBef>
              <a:buNone/>
              <a:defRPr sz="2600"/>
            </a:lvl1pPr>
          </a:lstStyle>
          <a:p>
            <a:pPr lvl="0"/>
            <a:r>
              <a:rPr lang="en-US" dirty="0"/>
              <a:t>Click to edit Master </a:t>
            </a:r>
          </a:p>
        </p:txBody>
      </p:sp>
      <p:sp>
        <p:nvSpPr>
          <p:cNvPr id="8" name="Text Placeholder 6"/>
          <p:cNvSpPr>
            <a:spLocks noGrp="1"/>
          </p:cNvSpPr>
          <p:nvPr>
            <p:ph type="body" sz="quarter" idx="14"/>
          </p:nvPr>
        </p:nvSpPr>
        <p:spPr>
          <a:xfrm>
            <a:off x="628650" y="3419475"/>
            <a:ext cx="1289050" cy="1244600"/>
          </a:xfrm>
        </p:spPr>
        <p:txBody>
          <a:bodyPr anchor="ctr">
            <a:noAutofit/>
          </a:bodyPr>
          <a:lstStyle>
            <a:lvl1pPr marL="0" indent="0" algn="ctr">
              <a:lnSpc>
                <a:spcPct val="100000"/>
              </a:lnSpc>
              <a:spcBef>
                <a:spcPts val="0"/>
              </a:spcBef>
              <a:buNone/>
              <a:defRPr sz="2600"/>
            </a:lvl1pPr>
          </a:lstStyle>
          <a:p>
            <a:pPr lvl="0"/>
            <a:r>
              <a:rPr lang="en-US" dirty="0"/>
              <a:t>Click to edit Master </a:t>
            </a:r>
          </a:p>
        </p:txBody>
      </p:sp>
      <p:sp>
        <p:nvSpPr>
          <p:cNvPr id="9" name="Text Placeholder 6"/>
          <p:cNvSpPr>
            <a:spLocks noGrp="1"/>
          </p:cNvSpPr>
          <p:nvPr>
            <p:ph type="body" sz="quarter" idx="15"/>
          </p:nvPr>
        </p:nvSpPr>
        <p:spPr>
          <a:xfrm>
            <a:off x="628650" y="4813300"/>
            <a:ext cx="1289050" cy="1244600"/>
          </a:xfrm>
        </p:spPr>
        <p:txBody>
          <a:bodyPr anchor="ctr">
            <a:noAutofit/>
          </a:bodyPr>
          <a:lstStyle>
            <a:lvl1pPr marL="0" indent="0" algn="ctr">
              <a:lnSpc>
                <a:spcPct val="100000"/>
              </a:lnSpc>
              <a:spcBef>
                <a:spcPts val="0"/>
              </a:spcBef>
              <a:buNone/>
              <a:defRPr sz="2600"/>
            </a:lvl1pPr>
          </a:lstStyle>
          <a:p>
            <a:pPr lvl="0"/>
            <a:r>
              <a:rPr lang="en-US" dirty="0"/>
              <a:t>Click to edit Master</a:t>
            </a:r>
          </a:p>
        </p:txBody>
      </p:sp>
      <p:sp>
        <p:nvSpPr>
          <p:cNvPr id="11" name="Text Placeholder 10"/>
          <p:cNvSpPr>
            <a:spLocks noGrp="1"/>
          </p:cNvSpPr>
          <p:nvPr>
            <p:ph type="body" sz="quarter" idx="16"/>
          </p:nvPr>
        </p:nvSpPr>
        <p:spPr>
          <a:xfrm>
            <a:off x="2235200" y="2008188"/>
            <a:ext cx="6280150" cy="1244600"/>
          </a:xfrm>
        </p:spPr>
        <p:txBody>
          <a:bodyPr/>
          <a:lstStyle>
            <a:lvl1pPr marL="0" indent="0" algn="ctr">
              <a:lnSpc>
                <a:spcPct val="100000"/>
              </a:lnSpc>
              <a:spcBef>
                <a:spcPts val="0"/>
              </a:spcBef>
              <a:buNone/>
              <a:defRPr sz="2400"/>
            </a:lvl1pPr>
          </a:lstStyle>
          <a:p>
            <a:pPr lvl="0"/>
            <a:r>
              <a:rPr lang="en-US" dirty="0"/>
              <a:t>Click to edit Master text styles</a:t>
            </a:r>
          </a:p>
        </p:txBody>
      </p:sp>
      <p:sp>
        <p:nvSpPr>
          <p:cNvPr id="12" name="Text Placeholder 10"/>
          <p:cNvSpPr>
            <a:spLocks noGrp="1"/>
          </p:cNvSpPr>
          <p:nvPr>
            <p:ph type="body" sz="quarter" idx="17"/>
          </p:nvPr>
        </p:nvSpPr>
        <p:spPr>
          <a:xfrm>
            <a:off x="2235200" y="3422650"/>
            <a:ext cx="6280150" cy="1244600"/>
          </a:xfrm>
        </p:spPr>
        <p:txBody>
          <a:bodyPr/>
          <a:lstStyle>
            <a:lvl1pPr marL="0" indent="0" algn="ctr">
              <a:lnSpc>
                <a:spcPct val="100000"/>
              </a:lnSpc>
              <a:spcBef>
                <a:spcPts val="0"/>
              </a:spcBef>
              <a:buNone/>
              <a:defRPr sz="2400"/>
            </a:lvl1pPr>
          </a:lstStyle>
          <a:p>
            <a:pPr lvl="0"/>
            <a:r>
              <a:rPr lang="en-US" dirty="0"/>
              <a:t>Click to edit Master text styles</a:t>
            </a:r>
          </a:p>
        </p:txBody>
      </p:sp>
      <p:sp>
        <p:nvSpPr>
          <p:cNvPr id="13" name="Text Placeholder 10"/>
          <p:cNvSpPr>
            <a:spLocks noGrp="1"/>
          </p:cNvSpPr>
          <p:nvPr>
            <p:ph type="body" sz="quarter" idx="18"/>
          </p:nvPr>
        </p:nvSpPr>
        <p:spPr>
          <a:xfrm>
            <a:off x="2235200" y="4813300"/>
            <a:ext cx="6280150" cy="1244600"/>
          </a:xfrm>
        </p:spPr>
        <p:txBody>
          <a:bodyPr/>
          <a:lstStyle>
            <a:lvl1pPr marL="0" indent="0" algn="ctr">
              <a:lnSpc>
                <a:spcPct val="100000"/>
              </a:lnSpc>
              <a:spcBef>
                <a:spcPts val="0"/>
              </a:spcBef>
              <a:buNone/>
              <a:defRPr sz="2400"/>
            </a:lvl1pPr>
          </a:lstStyle>
          <a:p>
            <a:pPr lvl="0"/>
            <a:r>
              <a:rPr lang="en-US" dirty="0"/>
              <a:t>Click to edit Master text styles</a:t>
            </a:r>
          </a:p>
        </p:txBody>
      </p:sp>
    </p:spTree>
    <p:extLst>
      <p:ext uri="{BB962C8B-B14F-4D97-AF65-F5344CB8AC3E}">
        <p14:creationId xmlns:p14="http://schemas.microsoft.com/office/powerpoint/2010/main" val="26330748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21208" y="441048"/>
            <a:ext cx="8101584" cy="1325880"/>
          </a:xfrm>
        </p:spPr>
        <p:txBody>
          <a:bodyPr>
            <a:normAutofit/>
          </a:bodyPr>
          <a:lstStyle>
            <a:lvl1pPr algn="ctr">
              <a:defRPr sz="2800"/>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8" name="Text Placeholder 6"/>
          <p:cNvSpPr>
            <a:spLocks noGrp="1"/>
          </p:cNvSpPr>
          <p:nvPr>
            <p:ph type="body" sz="quarter" idx="14"/>
          </p:nvPr>
        </p:nvSpPr>
        <p:spPr>
          <a:xfrm>
            <a:off x="628650" y="2564210"/>
            <a:ext cx="2400300" cy="1244600"/>
          </a:xfrm>
        </p:spPr>
        <p:txBody>
          <a:bodyPr anchor="ctr"/>
          <a:lstStyle>
            <a:lvl1pPr marL="0" indent="0" algn="ctr">
              <a:buNone/>
              <a:defRPr/>
            </a:lvl1pPr>
          </a:lstStyle>
          <a:p>
            <a:pPr lvl="0"/>
            <a:r>
              <a:rPr lang="en-US" dirty="0"/>
              <a:t>Click to edit Master text styles</a:t>
            </a:r>
          </a:p>
        </p:txBody>
      </p:sp>
      <p:sp>
        <p:nvSpPr>
          <p:cNvPr id="9" name="Text Placeholder 6"/>
          <p:cNvSpPr>
            <a:spLocks noGrp="1"/>
          </p:cNvSpPr>
          <p:nvPr>
            <p:ph type="body" sz="quarter" idx="15"/>
          </p:nvPr>
        </p:nvSpPr>
        <p:spPr>
          <a:xfrm>
            <a:off x="628650" y="4598391"/>
            <a:ext cx="2400300" cy="1244600"/>
          </a:xfrm>
        </p:spPr>
        <p:txBody>
          <a:bodyPr anchor="ctr"/>
          <a:lstStyle>
            <a:lvl1pPr marL="0" indent="0" algn="ctr">
              <a:buNone/>
              <a:defRPr/>
            </a:lvl1pPr>
          </a:lstStyle>
          <a:p>
            <a:pPr lvl="0"/>
            <a:r>
              <a:rPr lang="en-US" dirty="0"/>
              <a:t>Click to edit Master text styles</a:t>
            </a:r>
          </a:p>
        </p:txBody>
      </p:sp>
      <p:sp>
        <p:nvSpPr>
          <p:cNvPr id="12" name="Text Placeholder 10"/>
          <p:cNvSpPr>
            <a:spLocks noGrp="1"/>
          </p:cNvSpPr>
          <p:nvPr>
            <p:ph type="body" sz="quarter" idx="17"/>
          </p:nvPr>
        </p:nvSpPr>
        <p:spPr>
          <a:xfrm>
            <a:off x="3822700" y="2309020"/>
            <a:ext cx="4692650" cy="1754980"/>
          </a:xfrm>
        </p:spPr>
        <p:txBody>
          <a:bodyPr/>
          <a:lstStyle>
            <a:lvl1pPr marL="0" indent="0" algn="ctr">
              <a:buNone/>
              <a:defRPr/>
            </a:lvl1pPr>
          </a:lstStyle>
          <a:p>
            <a:pPr lvl="0"/>
            <a:r>
              <a:rPr lang="en-US" dirty="0"/>
              <a:t>Click to edit Master text styles</a:t>
            </a:r>
          </a:p>
        </p:txBody>
      </p:sp>
      <p:sp>
        <p:nvSpPr>
          <p:cNvPr id="13" name="Text Placeholder 10"/>
          <p:cNvSpPr>
            <a:spLocks noGrp="1"/>
          </p:cNvSpPr>
          <p:nvPr>
            <p:ph type="body" sz="quarter" idx="18"/>
          </p:nvPr>
        </p:nvSpPr>
        <p:spPr>
          <a:xfrm>
            <a:off x="3822700" y="4332684"/>
            <a:ext cx="4692650" cy="1776015"/>
          </a:xfrm>
        </p:spPr>
        <p:txBody>
          <a:bodyPr/>
          <a:lstStyle>
            <a:lvl1pPr marL="0" indent="0" algn="ctr">
              <a:buNone/>
              <a:defRPr/>
            </a:lvl1pPr>
          </a:lstStyle>
          <a:p>
            <a:pPr lvl="0"/>
            <a:r>
              <a:rPr lang="en-US" dirty="0"/>
              <a:t>Click to edit Master text styles</a:t>
            </a:r>
          </a:p>
        </p:txBody>
      </p:sp>
    </p:spTree>
    <p:extLst>
      <p:ext uri="{BB962C8B-B14F-4D97-AF65-F5344CB8AC3E}">
        <p14:creationId xmlns:p14="http://schemas.microsoft.com/office/powerpoint/2010/main" val="28683807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101584" cy="1325563"/>
          </a:xfrm>
        </p:spPr>
        <p:txBody>
          <a:bodyPr>
            <a:normAutofit/>
          </a:bodyPr>
          <a:lstStyle>
            <a:lvl1pPr algn="ctr">
              <a:lnSpc>
                <a:spcPct val="100000"/>
              </a:lnSpc>
              <a:defRPr sz="2800"/>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7" name="Text Placeholder 6"/>
          <p:cNvSpPr>
            <a:spLocks noGrp="1"/>
          </p:cNvSpPr>
          <p:nvPr>
            <p:ph type="body" sz="quarter" idx="13" hasCustomPrompt="1"/>
          </p:nvPr>
        </p:nvSpPr>
        <p:spPr>
          <a:xfrm>
            <a:off x="3571875" y="2159000"/>
            <a:ext cx="2152650" cy="1701800"/>
          </a:xfrm>
        </p:spPr>
        <p:txBody>
          <a:bodyPr>
            <a:normAutofit/>
          </a:bodyPr>
          <a:lstStyle>
            <a:lvl1pPr marL="0" indent="0" algn="ctr">
              <a:buNone/>
              <a:defRPr sz="2400"/>
            </a:lvl1pPr>
          </a:lstStyle>
          <a:p>
            <a:pPr lvl="0"/>
            <a:r>
              <a:rPr lang="en-US" dirty="0"/>
              <a:t>click to edit Master text styles</a:t>
            </a:r>
          </a:p>
        </p:txBody>
      </p:sp>
      <p:sp>
        <p:nvSpPr>
          <p:cNvPr id="8" name="Text Placeholder 6"/>
          <p:cNvSpPr>
            <a:spLocks noGrp="1"/>
          </p:cNvSpPr>
          <p:nvPr>
            <p:ph type="body" sz="quarter" idx="14" hasCustomPrompt="1"/>
          </p:nvPr>
        </p:nvSpPr>
        <p:spPr>
          <a:xfrm>
            <a:off x="5038725" y="4295775"/>
            <a:ext cx="2152650" cy="1701800"/>
          </a:xfrm>
        </p:spPr>
        <p:txBody>
          <a:bodyPr>
            <a:normAutofit/>
          </a:bodyPr>
          <a:lstStyle>
            <a:lvl1pPr marL="0" indent="0" algn="ctr">
              <a:buNone/>
              <a:defRPr sz="2400"/>
            </a:lvl1pPr>
          </a:lstStyle>
          <a:p>
            <a:pPr lvl="0"/>
            <a:r>
              <a:rPr lang="en-US" dirty="0"/>
              <a:t>click to edit Master text styles</a:t>
            </a:r>
          </a:p>
        </p:txBody>
      </p:sp>
      <p:sp>
        <p:nvSpPr>
          <p:cNvPr id="9" name="Text Placeholder 6"/>
          <p:cNvSpPr>
            <a:spLocks noGrp="1"/>
          </p:cNvSpPr>
          <p:nvPr>
            <p:ph type="body" sz="quarter" idx="15" hasCustomPrompt="1"/>
          </p:nvPr>
        </p:nvSpPr>
        <p:spPr>
          <a:xfrm>
            <a:off x="2181225" y="4330700"/>
            <a:ext cx="2152650" cy="1701800"/>
          </a:xfrm>
        </p:spPr>
        <p:txBody>
          <a:bodyPr>
            <a:normAutofit/>
          </a:bodyPr>
          <a:lstStyle>
            <a:lvl1pPr marL="0" indent="0" algn="ctr">
              <a:buNone/>
              <a:defRPr sz="2400"/>
            </a:lvl1pPr>
          </a:lstStyle>
          <a:p>
            <a:pPr lvl="0"/>
            <a:r>
              <a:rPr lang="en-US" dirty="0"/>
              <a:t>click to edit Master text styles</a:t>
            </a:r>
          </a:p>
        </p:txBody>
      </p:sp>
      <p:sp>
        <p:nvSpPr>
          <p:cNvPr id="10" name="Text Placeholder 6"/>
          <p:cNvSpPr>
            <a:spLocks noGrp="1"/>
          </p:cNvSpPr>
          <p:nvPr>
            <p:ph type="body" sz="quarter" idx="16" hasCustomPrompt="1"/>
          </p:nvPr>
        </p:nvSpPr>
        <p:spPr>
          <a:xfrm>
            <a:off x="685800" y="2159000"/>
            <a:ext cx="2152650" cy="1701800"/>
          </a:xfrm>
        </p:spPr>
        <p:txBody>
          <a:bodyPr>
            <a:normAutofit/>
          </a:bodyPr>
          <a:lstStyle>
            <a:lvl1pPr marL="0" indent="0" algn="ctr">
              <a:buNone/>
              <a:defRPr sz="2400"/>
            </a:lvl1pPr>
          </a:lstStyle>
          <a:p>
            <a:pPr lvl="0"/>
            <a:r>
              <a:rPr lang="en-US" dirty="0"/>
              <a:t>click to edit Master text styles</a:t>
            </a:r>
          </a:p>
        </p:txBody>
      </p:sp>
      <p:sp>
        <p:nvSpPr>
          <p:cNvPr id="11" name="Text Placeholder 6"/>
          <p:cNvSpPr>
            <a:spLocks noGrp="1"/>
          </p:cNvSpPr>
          <p:nvPr>
            <p:ph type="body" sz="quarter" idx="17" hasCustomPrompt="1"/>
          </p:nvPr>
        </p:nvSpPr>
        <p:spPr>
          <a:xfrm>
            <a:off x="6457950" y="2159000"/>
            <a:ext cx="2152650" cy="1701800"/>
          </a:xfrm>
        </p:spPr>
        <p:txBody>
          <a:bodyPr>
            <a:normAutofit/>
          </a:bodyPr>
          <a:lstStyle>
            <a:lvl1pPr marL="0" indent="0" algn="ctr">
              <a:buNone/>
              <a:defRPr sz="2400"/>
            </a:lvl1pPr>
          </a:lstStyle>
          <a:p>
            <a:pPr lvl="0"/>
            <a:r>
              <a:rPr lang="en-US" dirty="0"/>
              <a:t>click to edit Master text styles</a:t>
            </a:r>
          </a:p>
        </p:txBody>
      </p:sp>
    </p:spTree>
    <p:extLst>
      <p:ext uri="{BB962C8B-B14F-4D97-AF65-F5344CB8AC3E}">
        <p14:creationId xmlns:p14="http://schemas.microsoft.com/office/powerpoint/2010/main" val="36615483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12" name="Picture Placeholder 11"/>
          <p:cNvSpPr>
            <a:spLocks noGrp="1"/>
          </p:cNvSpPr>
          <p:nvPr>
            <p:ph type="pic" sz="quarter" idx="13"/>
          </p:nvPr>
        </p:nvSpPr>
        <p:spPr>
          <a:xfrm>
            <a:off x="628650" y="2032000"/>
            <a:ext cx="3041650" cy="3975100"/>
          </a:xfrm>
        </p:spPr>
        <p:txBody>
          <a:bodyPr/>
          <a:lstStyle/>
          <a:p>
            <a:endParaRPr lang="en-US"/>
          </a:p>
        </p:txBody>
      </p:sp>
      <p:sp>
        <p:nvSpPr>
          <p:cNvPr id="14" name="Text Placeholder 13"/>
          <p:cNvSpPr>
            <a:spLocks noGrp="1"/>
          </p:cNvSpPr>
          <p:nvPr>
            <p:ph type="body" sz="quarter" idx="14"/>
          </p:nvPr>
        </p:nvSpPr>
        <p:spPr>
          <a:xfrm>
            <a:off x="4876800" y="2032000"/>
            <a:ext cx="3429000" cy="3975100"/>
          </a:xfrm>
        </p:spPr>
        <p:txBody>
          <a:bodyPr anchor="ctr"/>
          <a:lstStyle>
            <a:lvl1pPr marL="0" indent="0" algn="ctr">
              <a:buNone/>
              <a:defRPr/>
            </a:lvl1pPr>
          </a:lstStyle>
          <a:p>
            <a:pPr lvl="0"/>
            <a:r>
              <a:rPr lang="en-US" dirty="0"/>
              <a:t>Click to edit Master text styles</a:t>
            </a:r>
          </a:p>
        </p:txBody>
      </p:sp>
    </p:spTree>
    <p:extLst>
      <p:ext uri="{BB962C8B-B14F-4D97-AF65-F5344CB8AC3E}">
        <p14:creationId xmlns:p14="http://schemas.microsoft.com/office/powerpoint/2010/main" val="17813283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person nam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12" name="Picture Placeholder 11"/>
          <p:cNvSpPr>
            <a:spLocks noGrp="1"/>
          </p:cNvSpPr>
          <p:nvPr>
            <p:ph type="pic" sz="quarter" idx="13"/>
          </p:nvPr>
        </p:nvSpPr>
        <p:spPr>
          <a:xfrm>
            <a:off x="628650" y="2031999"/>
            <a:ext cx="3384550" cy="3375025"/>
          </a:xfrm>
        </p:spPr>
        <p:txBody>
          <a:bodyPr/>
          <a:lstStyle>
            <a:lvl1pPr marL="0" indent="0">
              <a:buNone/>
              <a:defRPr/>
            </a:lvl1pPr>
          </a:lstStyle>
          <a:p>
            <a:endParaRPr lang="en-US" dirty="0"/>
          </a:p>
        </p:txBody>
      </p:sp>
      <p:sp>
        <p:nvSpPr>
          <p:cNvPr id="14" name="Text Placeholder 13"/>
          <p:cNvSpPr>
            <a:spLocks noGrp="1"/>
          </p:cNvSpPr>
          <p:nvPr>
            <p:ph type="body" sz="quarter" idx="14"/>
          </p:nvPr>
        </p:nvSpPr>
        <p:spPr>
          <a:xfrm>
            <a:off x="4876800" y="2032000"/>
            <a:ext cx="3429000" cy="3975100"/>
          </a:xfrm>
        </p:spPr>
        <p:txBody>
          <a:bodyPr anchor="ctr"/>
          <a:lstStyle>
            <a:lvl1pPr marL="0" indent="0" algn="ctr">
              <a:buNone/>
              <a:defRPr/>
            </a:lvl1pPr>
          </a:lstStyle>
          <a:p>
            <a:pPr lvl="0"/>
            <a:r>
              <a:rPr lang="en-US" dirty="0"/>
              <a:t>Click to edit Master text styles</a:t>
            </a:r>
          </a:p>
        </p:txBody>
      </p:sp>
      <p:sp>
        <p:nvSpPr>
          <p:cNvPr id="7" name="Text Placeholder 6"/>
          <p:cNvSpPr>
            <a:spLocks noGrp="1"/>
          </p:cNvSpPr>
          <p:nvPr>
            <p:ph type="body" sz="quarter" idx="15"/>
          </p:nvPr>
        </p:nvSpPr>
        <p:spPr>
          <a:xfrm>
            <a:off x="762000" y="5627687"/>
            <a:ext cx="3117850" cy="508000"/>
          </a:xfrm>
        </p:spPr>
        <p:txBody>
          <a:bodyPr/>
          <a:lstStyle>
            <a:lvl5pPr marL="1371600" indent="0" algn="ctr">
              <a:buFontTx/>
              <a:buNone/>
              <a:defRPr/>
            </a:lvl5pPr>
          </a:lstStyle>
          <a:p>
            <a:pPr lvl="4"/>
            <a:endParaRPr lang="en-US" dirty="0"/>
          </a:p>
        </p:txBody>
      </p:sp>
    </p:spTree>
    <p:extLst>
      <p:ext uri="{BB962C8B-B14F-4D97-AF65-F5344CB8AC3E}">
        <p14:creationId xmlns:p14="http://schemas.microsoft.com/office/powerpoint/2010/main" val="32262331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earning target ">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101584" cy="1325563"/>
          </a:xfrm>
          <a:solidFill>
            <a:schemeClr val="accent4"/>
          </a:solidFill>
        </p:spPr>
        <p:txBody>
          <a:bodyPr anchor="ctr">
            <a:normAutofit/>
          </a:bodyPr>
          <a:lstStyle>
            <a:lvl1pPr algn="ctr">
              <a:defRPr sz="2800">
                <a:solidFill>
                  <a:schemeClr val="bg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12" name="Picture Placeholder 11"/>
          <p:cNvSpPr>
            <a:spLocks noGrp="1"/>
          </p:cNvSpPr>
          <p:nvPr>
            <p:ph type="pic" sz="quarter" idx="13"/>
          </p:nvPr>
        </p:nvSpPr>
        <p:spPr>
          <a:xfrm>
            <a:off x="628650" y="2032000"/>
            <a:ext cx="3041650" cy="3975100"/>
          </a:xfrm>
        </p:spPr>
        <p:txBody>
          <a:bodyPr/>
          <a:lstStyle/>
          <a:p>
            <a:endParaRPr lang="en-US" dirty="0"/>
          </a:p>
        </p:txBody>
      </p:sp>
      <p:sp>
        <p:nvSpPr>
          <p:cNvPr id="14" name="Text Placeholder 13"/>
          <p:cNvSpPr>
            <a:spLocks noGrp="1"/>
          </p:cNvSpPr>
          <p:nvPr>
            <p:ph type="body" sz="quarter" idx="14"/>
          </p:nvPr>
        </p:nvSpPr>
        <p:spPr>
          <a:xfrm>
            <a:off x="5301234" y="2032000"/>
            <a:ext cx="3429000" cy="3975100"/>
          </a:xfrm>
        </p:spPr>
        <p:txBody>
          <a:bodyPr anchor="ctr"/>
          <a:lstStyle>
            <a:lvl1pPr marL="0" indent="0" algn="ctr">
              <a:buNone/>
              <a:defRPr/>
            </a:lvl1pPr>
          </a:lstStyle>
          <a:p>
            <a:pPr lvl="0"/>
            <a:r>
              <a:rPr lang="en-US" dirty="0"/>
              <a:t>Click to edit Master text styles</a:t>
            </a:r>
          </a:p>
        </p:txBody>
      </p:sp>
      <p:pic>
        <p:nvPicPr>
          <p:cNvPr id="6" name="Picture 5"/>
          <p:cNvPicPr>
            <a:picLocks noChangeAspect="1"/>
          </p:cNvPicPr>
          <p:nvPr userDrawn="1"/>
        </p:nvPicPr>
        <p:blipFill>
          <a:blip r:embed="rId2"/>
          <a:stretch>
            <a:fillRect/>
          </a:stretch>
        </p:blipFill>
        <p:spPr>
          <a:xfrm>
            <a:off x="710886" y="421960"/>
            <a:ext cx="688908" cy="688908"/>
          </a:xfrm>
          <a:prstGeom prst="rect">
            <a:avLst/>
          </a:prstGeom>
        </p:spPr>
      </p:pic>
      <p:sp>
        <p:nvSpPr>
          <p:cNvPr id="7" name="Picture Placeholder 6"/>
          <p:cNvSpPr>
            <a:spLocks noGrp="1" noChangeAspect="1"/>
          </p:cNvSpPr>
          <p:nvPr>
            <p:ph type="pic" sz="quarter" idx="15"/>
          </p:nvPr>
        </p:nvSpPr>
        <p:spPr>
          <a:xfrm>
            <a:off x="710886" y="421960"/>
            <a:ext cx="694944" cy="694944"/>
          </a:xfrm>
        </p:spPr>
        <p:txBody>
          <a:bodyPr/>
          <a:lstStyle>
            <a:lvl1pPr marL="0" indent="0">
              <a:buFontTx/>
              <a:buNone/>
              <a:defRPr/>
            </a:lvl1pPr>
          </a:lstStyle>
          <a:p>
            <a:endParaRPr lang="en-US" dirty="0"/>
          </a:p>
        </p:txBody>
      </p:sp>
    </p:spTree>
    <p:extLst>
      <p:ext uri="{BB962C8B-B14F-4D97-AF65-F5344CB8AC3E}">
        <p14:creationId xmlns:p14="http://schemas.microsoft.com/office/powerpoint/2010/main" val="40829899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101584" cy="1325563"/>
          </a:xfrm>
        </p:spPr>
        <p:txBody>
          <a:bodyPr>
            <a:normAutofit/>
          </a:bodyPr>
          <a:lstStyle>
            <a:lvl1pPr algn="ctr">
              <a:defRPr sz="2800"/>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7" name="Text Placeholder 6"/>
          <p:cNvSpPr>
            <a:spLocks noGrp="1"/>
          </p:cNvSpPr>
          <p:nvPr>
            <p:ph type="body" sz="quarter" idx="13"/>
          </p:nvPr>
        </p:nvSpPr>
        <p:spPr>
          <a:xfrm>
            <a:off x="5172075" y="1881190"/>
            <a:ext cx="2571750" cy="2286000"/>
          </a:xfrm>
        </p:spPr>
        <p:txBody>
          <a:bodyPr>
            <a:normAutofit/>
          </a:bodyPr>
          <a:lstStyle>
            <a:lvl1pPr marL="0" indent="0" algn="ctr">
              <a:buNone/>
              <a:defRPr sz="2600"/>
            </a:lvl1pPr>
          </a:lstStyle>
          <a:p>
            <a:pPr lvl="0"/>
            <a:endParaRPr lang="en-US" dirty="0"/>
          </a:p>
          <a:p>
            <a:pPr lvl="0"/>
            <a:r>
              <a:rPr lang="en-US" dirty="0"/>
              <a:t>Click to edit Master text styles</a:t>
            </a:r>
          </a:p>
        </p:txBody>
      </p:sp>
      <p:sp>
        <p:nvSpPr>
          <p:cNvPr id="9" name="Picture Placeholder 8"/>
          <p:cNvSpPr>
            <a:spLocks noGrp="1"/>
          </p:cNvSpPr>
          <p:nvPr>
            <p:ph type="pic" sz="quarter" idx="14"/>
          </p:nvPr>
        </p:nvSpPr>
        <p:spPr>
          <a:xfrm>
            <a:off x="628650" y="1858170"/>
            <a:ext cx="2578100" cy="4305300"/>
          </a:xfrm>
        </p:spPr>
        <p:txBody>
          <a:bodyPr/>
          <a:lstStyle/>
          <a:p>
            <a:endParaRPr lang="en-US"/>
          </a:p>
        </p:txBody>
      </p:sp>
      <p:sp>
        <p:nvSpPr>
          <p:cNvPr id="11" name="Text Placeholder 10"/>
          <p:cNvSpPr>
            <a:spLocks noGrp="1"/>
          </p:cNvSpPr>
          <p:nvPr>
            <p:ph type="body" sz="quarter" idx="15"/>
          </p:nvPr>
        </p:nvSpPr>
        <p:spPr>
          <a:xfrm>
            <a:off x="5172075" y="4445000"/>
            <a:ext cx="2571750" cy="1549400"/>
          </a:xfrm>
        </p:spPr>
        <p:txBody>
          <a:bodyPr anchor="ctr">
            <a:normAutofit/>
          </a:bodyPr>
          <a:lstStyle>
            <a:lvl1pPr marL="0" indent="0" algn="ctr">
              <a:buNone/>
              <a:defRPr sz="2400"/>
            </a:lvl1pPr>
            <a:lvl2pPr marL="342900" indent="0">
              <a:buNone/>
              <a:defRPr/>
            </a:lvl2pPr>
            <a:lvl3pPr marL="685800" indent="0">
              <a:buNone/>
              <a:defRPr/>
            </a:lvl3pPr>
            <a:lvl4pPr marL="1028700" indent="0">
              <a:buNone/>
              <a:defRPr/>
            </a:lvl4pPr>
            <a:lvl5pPr marL="1371600" indent="0">
              <a:buNone/>
              <a:defRPr/>
            </a:lvl5pPr>
          </a:lstStyle>
          <a:p>
            <a:pPr lvl="0"/>
            <a:r>
              <a:rPr lang="en-US" dirty="0"/>
              <a:t>Click to edit Master text styles</a:t>
            </a:r>
          </a:p>
        </p:txBody>
      </p:sp>
    </p:spTree>
    <p:extLst>
      <p:ext uri="{BB962C8B-B14F-4D97-AF65-F5344CB8AC3E}">
        <p14:creationId xmlns:p14="http://schemas.microsoft.com/office/powerpoint/2010/main" val="3396865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odule opener">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9717CA3-2C9E-4D1A-B2D9-67AA8605FE6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6" name="Text Placeholder 5"/>
          <p:cNvSpPr>
            <a:spLocks noGrp="1"/>
          </p:cNvSpPr>
          <p:nvPr>
            <p:ph type="body" sz="quarter" idx="13"/>
          </p:nvPr>
        </p:nvSpPr>
        <p:spPr>
          <a:xfrm>
            <a:off x="342900" y="393700"/>
            <a:ext cx="2489200" cy="5829300"/>
          </a:xfrm>
          <a:solidFill>
            <a:srgbClr val="E7D9B1"/>
          </a:solidFill>
          <a:ln>
            <a:noFill/>
          </a:ln>
        </p:spPr>
        <p:txBody>
          <a:bodyPr/>
          <a:lstStyle>
            <a:lvl1pPr marL="0" indent="0">
              <a:buNone/>
              <a:defRPr>
                <a:solidFill>
                  <a:srgbClr val="E7D9B1"/>
                </a:solidFill>
              </a:defRPr>
            </a:lvl1pPr>
          </a:lstStyle>
          <a:p>
            <a:pPr lvl="0"/>
            <a:endParaRPr lang="en-US" dirty="0"/>
          </a:p>
        </p:txBody>
      </p:sp>
      <p:sp>
        <p:nvSpPr>
          <p:cNvPr id="10" name="Text Placeholder 9"/>
          <p:cNvSpPr>
            <a:spLocks noGrp="1"/>
          </p:cNvSpPr>
          <p:nvPr>
            <p:ph type="body" sz="quarter" idx="14"/>
          </p:nvPr>
        </p:nvSpPr>
        <p:spPr>
          <a:xfrm>
            <a:off x="342900" y="2390139"/>
            <a:ext cx="2463800" cy="1752600"/>
          </a:xfrm>
          <a:ln>
            <a:noFill/>
          </a:ln>
        </p:spPr>
        <p:txBody>
          <a:bodyPr>
            <a:normAutofit/>
          </a:bodyPr>
          <a:lstStyle>
            <a:lvl1pPr marL="0" indent="0" algn="ctr">
              <a:buNone/>
              <a:defRPr sz="4400"/>
            </a:lvl1pPr>
          </a:lstStyle>
          <a:p>
            <a:pPr lvl="0"/>
            <a:r>
              <a:rPr lang="en-US" dirty="0"/>
              <a:t>Click to edit</a:t>
            </a:r>
          </a:p>
        </p:txBody>
      </p:sp>
      <p:sp>
        <p:nvSpPr>
          <p:cNvPr id="13" name="Text Placeholder 12"/>
          <p:cNvSpPr>
            <a:spLocks noGrp="1"/>
          </p:cNvSpPr>
          <p:nvPr>
            <p:ph type="body" sz="quarter" idx="15"/>
          </p:nvPr>
        </p:nvSpPr>
        <p:spPr>
          <a:xfrm>
            <a:off x="342900" y="4432300"/>
            <a:ext cx="2476500" cy="1790700"/>
          </a:xfrm>
          <a:ln>
            <a:noFill/>
          </a:ln>
        </p:spPr>
        <p:txBody>
          <a:bodyPr>
            <a:normAutofit/>
          </a:bodyPr>
          <a:lstStyle>
            <a:lvl1pPr marL="0" indent="0" algn="ctr">
              <a:buNone/>
              <a:defRPr sz="2400"/>
            </a:lvl1pPr>
          </a:lstStyle>
          <a:p>
            <a:pPr lvl="0"/>
            <a:r>
              <a:rPr lang="en-US" dirty="0"/>
              <a:t>Click to edit</a:t>
            </a:r>
          </a:p>
        </p:txBody>
      </p:sp>
      <p:sp>
        <p:nvSpPr>
          <p:cNvPr id="17" name="Text Placeholder 16"/>
          <p:cNvSpPr>
            <a:spLocks noGrp="1"/>
          </p:cNvSpPr>
          <p:nvPr>
            <p:ph type="body" sz="quarter" idx="16" hasCustomPrompt="1"/>
          </p:nvPr>
        </p:nvSpPr>
        <p:spPr>
          <a:xfrm>
            <a:off x="736600" y="762000"/>
            <a:ext cx="8101584" cy="1325880"/>
          </a:xfrm>
          <a:solidFill>
            <a:schemeClr val="accent4"/>
          </a:solidFill>
          <a:ln>
            <a:noFill/>
          </a:ln>
        </p:spPr>
        <p:txBody>
          <a:bodyPr anchor="ctr">
            <a:normAutofit/>
          </a:bodyPr>
          <a:lstStyle>
            <a:lvl1pPr marL="0" indent="0" algn="l">
              <a:buNone/>
              <a:defRPr sz="3600" b="1" baseline="0">
                <a:solidFill>
                  <a:schemeClr val="bg1"/>
                </a:solidFill>
              </a:defRPr>
            </a:lvl1pPr>
          </a:lstStyle>
          <a:p>
            <a:pPr lvl="0"/>
            <a:r>
              <a:rPr lang="en-US" dirty="0"/>
              <a:t>Learning Targets</a:t>
            </a:r>
          </a:p>
        </p:txBody>
      </p:sp>
      <p:sp>
        <p:nvSpPr>
          <p:cNvPr id="19" name="Content Placeholder 18"/>
          <p:cNvSpPr>
            <a:spLocks noGrp="1"/>
          </p:cNvSpPr>
          <p:nvPr>
            <p:ph sz="quarter" idx="17"/>
          </p:nvPr>
        </p:nvSpPr>
        <p:spPr>
          <a:xfrm>
            <a:off x="3122613" y="2264087"/>
            <a:ext cx="5715000" cy="685800"/>
          </a:xfrm>
          <a:noFill/>
          <a:ln>
            <a:noFill/>
          </a:ln>
        </p:spPr>
        <p:txBody>
          <a:bodyPr>
            <a:normAutofit/>
          </a:bodyPr>
          <a:lstStyle>
            <a:lvl1pPr marL="0" indent="0" algn="l">
              <a:buNone/>
              <a:defRPr sz="2400"/>
            </a:lvl1pPr>
          </a:lstStyle>
          <a:p>
            <a:pPr lvl="0"/>
            <a:r>
              <a:rPr lang="en-US" dirty="0"/>
              <a:t>Click to edit Master text styles</a:t>
            </a:r>
          </a:p>
        </p:txBody>
      </p:sp>
      <p:sp>
        <p:nvSpPr>
          <p:cNvPr id="7" name="Content Placeholder 6"/>
          <p:cNvSpPr>
            <a:spLocks noGrp="1"/>
          </p:cNvSpPr>
          <p:nvPr>
            <p:ph sz="quarter" idx="18"/>
          </p:nvPr>
        </p:nvSpPr>
        <p:spPr>
          <a:xfrm>
            <a:off x="3122613" y="3126740"/>
            <a:ext cx="5715000" cy="685800"/>
          </a:xfrm>
          <a:noFill/>
          <a:ln>
            <a:noFill/>
          </a:ln>
        </p:spPr>
        <p:txBody>
          <a:bodyPr>
            <a:noAutofit/>
          </a:bodyPr>
          <a:lstStyle>
            <a:lvl1pPr marL="0" indent="0" algn="l">
              <a:buNone/>
              <a:defRPr sz="2400"/>
            </a:lvl1pPr>
          </a:lstStyle>
          <a:p>
            <a:pPr lvl="0"/>
            <a:r>
              <a:rPr lang="en-US" dirty="0"/>
              <a:t>Click to edit Master text styles</a:t>
            </a:r>
          </a:p>
        </p:txBody>
      </p:sp>
      <p:sp>
        <p:nvSpPr>
          <p:cNvPr id="9" name="Content Placeholder 8"/>
          <p:cNvSpPr>
            <a:spLocks noGrp="1"/>
          </p:cNvSpPr>
          <p:nvPr>
            <p:ph sz="quarter" idx="19"/>
          </p:nvPr>
        </p:nvSpPr>
        <p:spPr>
          <a:xfrm>
            <a:off x="3122613" y="3967319"/>
            <a:ext cx="5715000" cy="685800"/>
          </a:xfrm>
          <a:noFill/>
          <a:ln>
            <a:noFill/>
          </a:ln>
        </p:spPr>
        <p:txBody>
          <a:bodyPr>
            <a:normAutofit/>
          </a:bodyPr>
          <a:lstStyle>
            <a:lvl1pPr marL="0" indent="0" algn="l">
              <a:buNone/>
              <a:defRPr sz="2400"/>
            </a:lvl1pPr>
          </a:lstStyle>
          <a:p>
            <a:pPr lvl="0"/>
            <a:r>
              <a:rPr lang="en-US" dirty="0"/>
              <a:t>Click to edit Master text styles</a:t>
            </a:r>
          </a:p>
        </p:txBody>
      </p:sp>
      <p:sp>
        <p:nvSpPr>
          <p:cNvPr id="12" name="Content Placeholder 11"/>
          <p:cNvSpPr>
            <a:spLocks noGrp="1"/>
          </p:cNvSpPr>
          <p:nvPr>
            <p:ph sz="quarter" idx="20"/>
          </p:nvPr>
        </p:nvSpPr>
        <p:spPr>
          <a:xfrm>
            <a:off x="3122613" y="4749791"/>
            <a:ext cx="5715000" cy="685800"/>
          </a:xfrm>
          <a:noFill/>
          <a:ln>
            <a:noFill/>
          </a:ln>
        </p:spPr>
        <p:txBody>
          <a:bodyPr>
            <a:normAutofit/>
          </a:bodyPr>
          <a:lstStyle>
            <a:lvl1pPr marL="0" indent="0" algn="l">
              <a:buNone/>
              <a:defRPr sz="2400"/>
            </a:lvl1pPr>
          </a:lstStyle>
          <a:p>
            <a:pPr lvl="0"/>
            <a:r>
              <a:rPr lang="en-US" dirty="0"/>
              <a:t>Click to edit Master text styles</a:t>
            </a:r>
          </a:p>
        </p:txBody>
      </p:sp>
      <p:sp>
        <p:nvSpPr>
          <p:cNvPr id="15" name="Content Placeholder 14"/>
          <p:cNvSpPr>
            <a:spLocks noGrp="1"/>
          </p:cNvSpPr>
          <p:nvPr>
            <p:ph sz="quarter" idx="21"/>
          </p:nvPr>
        </p:nvSpPr>
        <p:spPr>
          <a:xfrm>
            <a:off x="3122613" y="5493698"/>
            <a:ext cx="5715000" cy="685800"/>
          </a:xfrm>
          <a:noFill/>
          <a:ln>
            <a:noFill/>
          </a:ln>
        </p:spPr>
        <p:txBody>
          <a:bodyPr>
            <a:normAutofit/>
          </a:bodyPr>
          <a:lstStyle>
            <a:lvl1pPr marL="0" indent="0" algn="l">
              <a:buNone/>
              <a:defRPr sz="2400"/>
            </a:lvl1pPr>
          </a:lstStyle>
          <a:p>
            <a:pPr lvl="0"/>
            <a:r>
              <a:rPr lang="en-US" dirty="0"/>
              <a:t>Click to edit Master text styles</a:t>
            </a:r>
          </a:p>
        </p:txBody>
      </p:sp>
    </p:spTree>
    <p:extLst>
      <p:ext uri="{BB962C8B-B14F-4D97-AF65-F5344CB8AC3E}">
        <p14:creationId xmlns:p14="http://schemas.microsoft.com/office/powerpoint/2010/main" val="12866019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023939"/>
            <a:ext cx="7886700" cy="2852737"/>
          </a:xfrm>
        </p:spPr>
        <p:txBody>
          <a:bodyPr anchor="b"/>
          <a:lstStyle>
            <a:lvl1pPr>
              <a:defRPr sz="45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9717CA3-2C9E-4D1A-B2D9-67AA8605FE6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284D7-83C2-438F-BB45-CD47C32E675F}" type="slidenum">
              <a:rPr lang="en-US" smtClean="0"/>
              <a:t>‹#›</a:t>
            </a:fld>
            <a:endParaRPr lang="en-US"/>
          </a:p>
        </p:txBody>
      </p:sp>
    </p:spTree>
    <p:extLst>
      <p:ext uri="{BB962C8B-B14F-4D97-AF65-F5344CB8AC3E}">
        <p14:creationId xmlns:p14="http://schemas.microsoft.com/office/powerpoint/2010/main" val="8650237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101584" cy="1325563"/>
          </a:xfrm>
        </p:spPr>
        <p:txBody>
          <a:bodyPr>
            <a:normAutofit/>
          </a:bodyPr>
          <a:lstStyle>
            <a:lvl1pPr algn="ctr">
              <a:lnSpc>
                <a:spcPct val="100000"/>
              </a:lnSpc>
              <a:defRPr sz="2800"/>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lvl1pPr algn="ctr">
              <a:defRPr sz="26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44034" y="1825625"/>
            <a:ext cx="3886200" cy="4351338"/>
          </a:xfrm>
        </p:spPr>
        <p:txBody>
          <a:bodyPr/>
          <a:lstStyle>
            <a:lvl1pPr algn="ctr">
              <a:defRPr sz="26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09717CA3-2C9E-4D1A-B2D9-67AA8605FE6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284D7-83C2-438F-BB45-CD47C32E675F}" type="slidenum">
              <a:rPr lang="en-US" smtClean="0"/>
              <a:t>‹#›</a:t>
            </a:fld>
            <a:endParaRPr lang="en-US"/>
          </a:p>
        </p:txBody>
      </p:sp>
    </p:spTree>
    <p:extLst>
      <p:ext uri="{BB962C8B-B14F-4D97-AF65-F5344CB8AC3E}">
        <p14:creationId xmlns:p14="http://schemas.microsoft.com/office/powerpoint/2010/main" val="29401673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8101584" cy="1325563"/>
          </a:xfrm>
        </p:spPr>
        <p:txBody>
          <a:bodyPr>
            <a:normAutofit/>
          </a:bodyPr>
          <a:lstStyle>
            <a:lvl1pPr algn="ctr">
              <a:lnSpc>
                <a:spcPct val="100000"/>
              </a:lnSpc>
              <a:defRPr sz="2800"/>
            </a:lvl1pPr>
          </a:lstStyle>
          <a:p>
            <a:r>
              <a:rPr lang="en-US" dirty="0"/>
              <a:t>Click to edit Master title style</a:t>
            </a:r>
          </a:p>
        </p:txBody>
      </p:sp>
      <p:sp>
        <p:nvSpPr>
          <p:cNvPr id="3" name="Text Placeholder 2"/>
          <p:cNvSpPr>
            <a:spLocks noGrp="1"/>
          </p:cNvSpPr>
          <p:nvPr>
            <p:ph type="body" idx="1" hasCustomPrompt="1"/>
          </p:nvPr>
        </p:nvSpPr>
        <p:spPr>
          <a:xfrm>
            <a:off x="628650" y="1849438"/>
            <a:ext cx="3868340" cy="823912"/>
          </a:xfrm>
        </p:spPr>
        <p:txBody>
          <a:bodyPr anchor="ctr">
            <a:normAutofit/>
          </a:bodyPr>
          <a:lstStyle>
            <a:lvl1pPr marL="0" indent="0" algn="ctr">
              <a:lnSpc>
                <a:spcPct val="100000"/>
              </a:lnSpc>
              <a:spcBef>
                <a:spcPts val="0"/>
              </a:spcBef>
              <a:buNone/>
              <a:defRPr sz="26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hasCustomPrompt="1"/>
          </p:nvPr>
        </p:nvSpPr>
        <p:spPr>
          <a:xfrm>
            <a:off x="628650" y="2832099"/>
            <a:ext cx="3868340" cy="3440907"/>
          </a:xfrm>
        </p:spPr>
        <p:txBody>
          <a:bodyPr/>
          <a:lstStyle>
            <a:lvl1pPr marL="0" indent="0" algn="ctr">
              <a:buNone/>
              <a:defRPr sz="2400"/>
            </a:lvl1pPr>
          </a:lstStyle>
          <a:p>
            <a:pPr lvl="0"/>
            <a:r>
              <a:rPr lang="en-US" dirty="0"/>
              <a:t>click to edit Master text styles</a:t>
            </a:r>
          </a:p>
        </p:txBody>
      </p:sp>
      <p:sp>
        <p:nvSpPr>
          <p:cNvPr id="5" name="Text Placeholder 4"/>
          <p:cNvSpPr>
            <a:spLocks noGrp="1"/>
          </p:cNvSpPr>
          <p:nvPr>
            <p:ph type="body" sz="quarter" idx="3" hasCustomPrompt="1"/>
          </p:nvPr>
        </p:nvSpPr>
        <p:spPr>
          <a:xfrm>
            <a:off x="4844032" y="1849438"/>
            <a:ext cx="3887391" cy="823912"/>
          </a:xfrm>
        </p:spPr>
        <p:txBody>
          <a:bodyPr anchor="ctr">
            <a:normAutofit/>
          </a:bodyPr>
          <a:lstStyle>
            <a:lvl1pPr marL="0" indent="0" algn="ctr">
              <a:lnSpc>
                <a:spcPct val="100000"/>
              </a:lnSpc>
              <a:spcBef>
                <a:spcPts val="0"/>
              </a:spcBef>
              <a:buNone/>
              <a:defRPr sz="26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hasCustomPrompt="1"/>
          </p:nvPr>
        </p:nvSpPr>
        <p:spPr>
          <a:xfrm>
            <a:off x="4844033" y="2832099"/>
            <a:ext cx="3887391" cy="3440908"/>
          </a:xfrm>
        </p:spPr>
        <p:txBody>
          <a:bodyPr>
            <a:normAutofit/>
          </a:bodyPr>
          <a:lstStyle>
            <a:lvl1pPr marL="0" indent="0" algn="ctr">
              <a:buNone/>
              <a:defRPr sz="2400"/>
            </a:lvl1pPr>
            <a:lvl2pPr algn="ctr">
              <a:defRPr sz="2400"/>
            </a:lvl2pPr>
            <a:lvl3pPr algn="ctr">
              <a:defRPr sz="2400"/>
            </a:lvl3pPr>
            <a:lvl4pPr algn="ctr">
              <a:defRPr sz="2400"/>
            </a:lvl4pPr>
            <a:lvl5pPr algn="ctr">
              <a:defRPr sz="2400"/>
            </a:lvl5pPr>
          </a:lstStyle>
          <a:p>
            <a:pPr lvl="0"/>
            <a:r>
              <a:rPr lang="en-US" dirty="0"/>
              <a:t>click to edit Master text styles</a:t>
            </a:r>
          </a:p>
        </p:txBody>
      </p:sp>
      <p:sp>
        <p:nvSpPr>
          <p:cNvPr id="7" name="Date Placeholder 6"/>
          <p:cNvSpPr>
            <a:spLocks noGrp="1"/>
          </p:cNvSpPr>
          <p:nvPr>
            <p:ph type="dt" sz="half" idx="10"/>
          </p:nvPr>
        </p:nvSpPr>
        <p:spPr/>
        <p:txBody>
          <a:bodyPr/>
          <a:lstStyle/>
          <a:p>
            <a:fld id="{09717CA3-2C9E-4D1A-B2D9-67AA8605FE6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1284D7-83C2-438F-BB45-CD47C32E675F}" type="slidenum">
              <a:rPr lang="en-US" smtClean="0"/>
              <a:t>‹#›</a:t>
            </a:fld>
            <a:endParaRPr lang="en-US"/>
          </a:p>
        </p:txBody>
      </p:sp>
    </p:spTree>
    <p:extLst>
      <p:ext uri="{BB962C8B-B14F-4D97-AF65-F5344CB8AC3E}">
        <p14:creationId xmlns:p14="http://schemas.microsoft.com/office/powerpoint/2010/main" val="10642215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101584" cy="1325563"/>
          </a:xfrm>
        </p:spPr>
        <p:txBody>
          <a:bodyPr>
            <a:normAutofit/>
          </a:bodyPr>
          <a:lstStyle>
            <a:lvl1pPr algn="ctr">
              <a:lnSpc>
                <a:spcPct val="100000"/>
              </a:lnSpc>
              <a:defRPr sz="2800"/>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Tree>
    <p:extLst>
      <p:ext uri="{BB962C8B-B14F-4D97-AF65-F5344CB8AC3E}">
        <p14:creationId xmlns:p14="http://schemas.microsoft.com/office/powerpoint/2010/main" val="15196320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17CA3-2C9E-4D1A-B2D9-67AA8605FE6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1284D7-83C2-438F-BB45-CD47C32E675F}" type="slidenum">
              <a:rPr lang="en-US" smtClean="0"/>
              <a:t>‹#›</a:t>
            </a:fld>
            <a:endParaRPr lang="en-US"/>
          </a:p>
        </p:txBody>
      </p:sp>
      <p:sp>
        <p:nvSpPr>
          <p:cNvPr id="6" name="Text Placeholder 5"/>
          <p:cNvSpPr>
            <a:spLocks noGrp="1"/>
          </p:cNvSpPr>
          <p:nvPr>
            <p:ph type="body" sz="quarter" idx="13"/>
          </p:nvPr>
        </p:nvSpPr>
        <p:spPr>
          <a:xfrm>
            <a:off x="495300" y="520700"/>
            <a:ext cx="8101584" cy="1325880"/>
          </a:xfrm>
          <a:solidFill>
            <a:schemeClr val="accent4"/>
          </a:solidFill>
        </p:spPr>
        <p:txBody>
          <a:bodyPr anchor="ctr">
            <a:normAutofit/>
          </a:bodyPr>
          <a:lstStyle>
            <a:lvl1pPr marL="0" indent="0" algn="ctr">
              <a:buNone/>
              <a:defRPr sz="2800">
                <a:solidFill>
                  <a:schemeClr val="bg1"/>
                </a:solidFill>
              </a:defRPr>
            </a:lvl1pPr>
          </a:lstStyle>
          <a:p>
            <a:pPr lvl="0"/>
            <a:r>
              <a:rPr lang="en-US" dirty="0"/>
              <a:t>Click to edit Master text styles</a:t>
            </a:r>
          </a:p>
        </p:txBody>
      </p:sp>
      <p:sp>
        <p:nvSpPr>
          <p:cNvPr id="8" name="Text Placeholder 7"/>
          <p:cNvSpPr>
            <a:spLocks noGrp="1"/>
          </p:cNvSpPr>
          <p:nvPr>
            <p:ph type="body" sz="quarter" idx="14"/>
          </p:nvPr>
        </p:nvSpPr>
        <p:spPr>
          <a:xfrm>
            <a:off x="495299" y="2164390"/>
            <a:ext cx="8101013" cy="740060"/>
          </a:xfrm>
          <a:solidFill>
            <a:srgbClr val="E7D9B1"/>
          </a:solidFill>
          <a:ln>
            <a:solidFill>
              <a:schemeClr val="accent4"/>
            </a:solidFill>
          </a:ln>
        </p:spPr>
        <p:txBody>
          <a:bodyPr anchor="ctr"/>
          <a:lstStyle>
            <a:lvl1pPr marL="0" indent="0" algn="ctr">
              <a:lnSpc>
                <a:spcPct val="100000"/>
              </a:lnSpc>
              <a:spcBef>
                <a:spcPts val="0"/>
              </a:spcBef>
              <a:buFontTx/>
              <a:buNone/>
              <a:defRPr sz="2600"/>
            </a:lvl1pPr>
          </a:lstStyle>
          <a:p>
            <a:pPr lvl="0"/>
            <a:r>
              <a:rPr lang="en-US" dirty="0"/>
              <a:t>Click to edit Master text styles</a:t>
            </a:r>
          </a:p>
        </p:txBody>
      </p:sp>
      <p:sp>
        <p:nvSpPr>
          <p:cNvPr id="12" name="Text Placeholder 7"/>
          <p:cNvSpPr>
            <a:spLocks noGrp="1"/>
          </p:cNvSpPr>
          <p:nvPr>
            <p:ph type="body" sz="quarter" idx="15"/>
          </p:nvPr>
        </p:nvSpPr>
        <p:spPr>
          <a:xfrm>
            <a:off x="495299" y="3219915"/>
            <a:ext cx="8101013" cy="740664"/>
          </a:xfrm>
          <a:solidFill>
            <a:srgbClr val="E7D9B1"/>
          </a:solidFill>
        </p:spPr>
        <p:txBody>
          <a:bodyPr anchor="ctr">
            <a:normAutofit/>
          </a:bodyPr>
          <a:lstStyle>
            <a:lvl1pPr marL="0" indent="0" algn="ctr">
              <a:lnSpc>
                <a:spcPct val="100000"/>
              </a:lnSpc>
              <a:spcBef>
                <a:spcPts val="0"/>
              </a:spcBef>
              <a:buFontTx/>
              <a:buNone/>
              <a:defRPr sz="2600"/>
            </a:lvl1pPr>
          </a:lstStyle>
          <a:p>
            <a:pPr lvl="0"/>
            <a:r>
              <a:rPr lang="en-US" dirty="0"/>
              <a:t>Click to edit Master text styles</a:t>
            </a:r>
          </a:p>
        </p:txBody>
      </p:sp>
      <p:sp>
        <p:nvSpPr>
          <p:cNvPr id="13" name="Text Placeholder 7"/>
          <p:cNvSpPr>
            <a:spLocks noGrp="1"/>
          </p:cNvSpPr>
          <p:nvPr>
            <p:ph type="body" sz="quarter" idx="16"/>
          </p:nvPr>
        </p:nvSpPr>
        <p:spPr>
          <a:xfrm>
            <a:off x="495298" y="4276396"/>
            <a:ext cx="8101013" cy="740664"/>
          </a:xfrm>
          <a:solidFill>
            <a:srgbClr val="E7D9B1"/>
          </a:solidFill>
        </p:spPr>
        <p:txBody>
          <a:bodyPr anchor="ctr"/>
          <a:lstStyle>
            <a:lvl1pPr marL="0" indent="0" algn="ctr">
              <a:lnSpc>
                <a:spcPct val="100000"/>
              </a:lnSpc>
              <a:spcBef>
                <a:spcPts val="0"/>
              </a:spcBef>
              <a:buFontTx/>
              <a:buNone/>
              <a:defRPr sz="2600"/>
            </a:lvl1pPr>
          </a:lstStyle>
          <a:p>
            <a:pPr lvl="0"/>
            <a:r>
              <a:rPr lang="en-US" dirty="0"/>
              <a:t>Click to edit Master text styles</a:t>
            </a:r>
          </a:p>
        </p:txBody>
      </p:sp>
    </p:spTree>
    <p:extLst>
      <p:ext uri="{BB962C8B-B14F-4D97-AF65-F5344CB8AC3E}">
        <p14:creationId xmlns:p14="http://schemas.microsoft.com/office/powerpoint/2010/main" val="775228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ctr">
            <a:normAutofit/>
          </a:bodyPr>
          <a:lstStyle>
            <a:lvl1pPr algn="ctr">
              <a:defRPr sz="2800" b="0"/>
            </a:lvl1pPr>
          </a:lstStyle>
          <a:p>
            <a:r>
              <a:rPr lang="en-US" dirty="0"/>
              <a:t>Click to edit Master title style</a:t>
            </a:r>
          </a:p>
        </p:txBody>
      </p:sp>
      <p:sp>
        <p:nvSpPr>
          <p:cNvPr id="3" name="Content Placeholder 2"/>
          <p:cNvSpPr>
            <a:spLocks noGrp="1"/>
          </p:cNvSpPr>
          <p:nvPr>
            <p:ph idx="1" hasCustomPrompt="1"/>
          </p:nvPr>
        </p:nvSpPr>
        <p:spPr>
          <a:xfrm>
            <a:off x="3887391" y="987426"/>
            <a:ext cx="4629150" cy="4873625"/>
          </a:xfrm>
        </p:spPr>
        <p:txBody>
          <a:bodyPr>
            <a:normAutofit/>
          </a:bodyPr>
          <a:lstStyle>
            <a:lvl1pPr marL="0" indent="0" algn="ctr">
              <a:buNone/>
              <a:defRPr sz="2400"/>
            </a:lvl1pPr>
            <a:lvl2pPr>
              <a:defRPr sz="2400"/>
            </a:lvl2pPr>
            <a:lvl3pPr>
              <a:defRPr sz="2400"/>
            </a:lvl3pPr>
            <a:lvl4pPr>
              <a:defRPr sz="2400"/>
            </a:lvl4pPr>
            <a:lvl5pPr>
              <a:defRPr sz="2400"/>
            </a:lvl5pPr>
            <a:lvl6pPr>
              <a:defRPr sz="1500"/>
            </a:lvl6pPr>
            <a:lvl7pPr>
              <a:defRPr sz="1500"/>
            </a:lvl7pPr>
            <a:lvl8pPr>
              <a:defRPr sz="1500"/>
            </a:lvl8pPr>
            <a:lvl9pPr>
              <a:defRPr sz="1500"/>
            </a:lvl9pPr>
          </a:lstStyle>
          <a:p>
            <a:pPr lvl="0"/>
            <a:r>
              <a:rPr lang="en-US" dirty="0"/>
              <a:t>click to edit Master text styles</a:t>
            </a:r>
          </a:p>
        </p:txBody>
      </p:sp>
      <p:sp>
        <p:nvSpPr>
          <p:cNvPr id="4" name="Text Placeholder 3"/>
          <p:cNvSpPr>
            <a:spLocks noGrp="1"/>
          </p:cNvSpPr>
          <p:nvPr>
            <p:ph type="body" sz="half" idx="2"/>
          </p:nvPr>
        </p:nvSpPr>
        <p:spPr>
          <a:xfrm>
            <a:off x="629841" y="2247900"/>
            <a:ext cx="2949178" cy="3621088"/>
          </a:xfrm>
        </p:spPr>
        <p:txBody>
          <a:bodyPr>
            <a:normAutofit/>
          </a:bodyPr>
          <a:lstStyle>
            <a:lvl1pPr marL="0" indent="0">
              <a:buNone/>
              <a:defRPr sz="2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5" name="Date Placeholder 4"/>
          <p:cNvSpPr>
            <a:spLocks noGrp="1"/>
          </p:cNvSpPr>
          <p:nvPr>
            <p:ph type="dt" sz="half" idx="10"/>
          </p:nvPr>
        </p:nvSpPr>
        <p:spPr/>
        <p:txBody>
          <a:bodyPr/>
          <a:lstStyle/>
          <a:p>
            <a:fld id="{09717CA3-2C9E-4D1A-B2D9-67AA8605FE6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284D7-83C2-438F-BB45-CD47C32E675F}" type="slidenum">
              <a:rPr lang="en-US" smtClean="0"/>
              <a:t>‹#›</a:t>
            </a:fld>
            <a:endParaRPr lang="en-US"/>
          </a:p>
        </p:txBody>
      </p:sp>
    </p:spTree>
    <p:extLst>
      <p:ext uri="{BB962C8B-B14F-4D97-AF65-F5344CB8AC3E}">
        <p14:creationId xmlns:p14="http://schemas.microsoft.com/office/powerpoint/2010/main" val="23641411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ctr">
            <a:normAutofit/>
          </a:bodyPr>
          <a:lstStyle>
            <a:lvl1pPr algn="ctr">
              <a:lnSpc>
                <a:spcPct val="100000"/>
              </a:lnSpc>
              <a:defRPr sz="2800" b="0"/>
            </a:lvl1pPr>
          </a:lstStyle>
          <a:p>
            <a:r>
              <a:rPr lang="en-US" dirty="0"/>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209800"/>
            <a:ext cx="2949178" cy="3659188"/>
          </a:xfrm>
        </p:spPr>
        <p:txBody>
          <a:bodyPr>
            <a:normAutofit/>
          </a:bodyPr>
          <a:lstStyle>
            <a:lvl1pPr marL="0" indent="0">
              <a:buNone/>
              <a:defRPr sz="2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5" name="Date Placeholder 4"/>
          <p:cNvSpPr>
            <a:spLocks noGrp="1"/>
          </p:cNvSpPr>
          <p:nvPr>
            <p:ph type="dt" sz="half" idx="10"/>
          </p:nvPr>
        </p:nvSpPr>
        <p:spPr/>
        <p:txBody>
          <a:bodyPr/>
          <a:lstStyle/>
          <a:p>
            <a:fld id="{09717CA3-2C9E-4D1A-B2D9-67AA8605FE6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284D7-83C2-438F-BB45-CD47C32E675F}" type="slidenum">
              <a:rPr lang="en-US" smtClean="0"/>
              <a:t>‹#›</a:t>
            </a:fld>
            <a:endParaRPr lang="en-US"/>
          </a:p>
        </p:txBody>
      </p:sp>
    </p:spTree>
    <p:extLst>
      <p:ext uri="{BB962C8B-B14F-4D97-AF65-F5344CB8AC3E}">
        <p14:creationId xmlns:p14="http://schemas.microsoft.com/office/powerpoint/2010/main" val="28516784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83857"/>
            <a:ext cx="8101584" cy="1325880"/>
          </a:xfrm>
        </p:spPr>
        <p:txBody>
          <a:bodyPr/>
          <a:lstStyle>
            <a:lvl1pPr algn="ctr">
              <a:defRPr/>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11" name="Text Placeholder 10"/>
          <p:cNvSpPr>
            <a:spLocks noGrp="1"/>
          </p:cNvSpPr>
          <p:nvPr>
            <p:ph type="body" sz="quarter" idx="16"/>
          </p:nvPr>
        </p:nvSpPr>
        <p:spPr>
          <a:xfrm>
            <a:off x="1431925" y="1879599"/>
            <a:ext cx="6280150" cy="1244600"/>
          </a:xfrm>
        </p:spPr>
        <p:txBody>
          <a:bodyPr/>
          <a:lstStyle>
            <a:lvl1pPr marL="0" indent="0" algn="ctr">
              <a:buNone/>
              <a:defRPr/>
            </a:lvl1pPr>
          </a:lstStyle>
          <a:p>
            <a:pPr lvl="0"/>
            <a:r>
              <a:rPr lang="en-US" dirty="0"/>
              <a:t>Click to edit Master text styles</a:t>
            </a:r>
          </a:p>
        </p:txBody>
      </p:sp>
      <p:sp>
        <p:nvSpPr>
          <p:cNvPr id="12" name="Text Placeholder 10"/>
          <p:cNvSpPr>
            <a:spLocks noGrp="1"/>
          </p:cNvSpPr>
          <p:nvPr>
            <p:ph type="body" sz="quarter" idx="17"/>
          </p:nvPr>
        </p:nvSpPr>
        <p:spPr>
          <a:xfrm>
            <a:off x="1431925" y="3346449"/>
            <a:ext cx="6280150" cy="1244600"/>
          </a:xfrm>
        </p:spPr>
        <p:txBody>
          <a:bodyPr/>
          <a:lstStyle>
            <a:lvl1pPr marL="0" indent="0" algn="ctr">
              <a:buNone/>
              <a:defRPr/>
            </a:lvl1pPr>
          </a:lstStyle>
          <a:p>
            <a:pPr lvl="0"/>
            <a:r>
              <a:rPr lang="en-US" dirty="0"/>
              <a:t>Click to edit Master text styles</a:t>
            </a:r>
          </a:p>
        </p:txBody>
      </p:sp>
      <p:sp>
        <p:nvSpPr>
          <p:cNvPr id="13" name="Text Placeholder 10"/>
          <p:cNvSpPr>
            <a:spLocks noGrp="1"/>
          </p:cNvSpPr>
          <p:nvPr>
            <p:ph type="body" sz="quarter" idx="18"/>
          </p:nvPr>
        </p:nvSpPr>
        <p:spPr>
          <a:xfrm>
            <a:off x="1431925" y="4813299"/>
            <a:ext cx="6280150" cy="1244600"/>
          </a:xfrm>
        </p:spPr>
        <p:txBody>
          <a:bodyPr/>
          <a:lstStyle>
            <a:lvl1pPr marL="0" indent="0" algn="ctr">
              <a:buNone/>
              <a:defRPr/>
            </a:lvl1pPr>
          </a:lstStyle>
          <a:p>
            <a:pPr lvl="0"/>
            <a:r>
              <a:rPr lang="en-US" dirty="0"/>
              <a:t>Click to edit Master text styles</a:t>
            </a:r>
          </a:p>
        </p:txBody>
      </p:sp>
    </p:spTree>
    <p:extLst>
      <p:ext uri="{BB962C8B-B14F-4D97-AF65-F5344CB8AC3E}">
        <p14:creationId xmlns:p14="http://schemas.microsoft.com/office/powerpoint/2010/main" val="20550414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2800" b="1"/>
            </a:lvl1pPr>
          </a:lstStyle>
          <a:p>
            <a:r>
              <a:rPr lang="en-US" dirty="0"/>
              <a:t>Click to edit Master title style</a:t>
            </a:r>
          </a:p>
        </p:txBody>
      </p:sp>
      <p:sp>
        <p:nvSpPr>
          <p:cNvPr id="3" name="Content Placeholder 2"/>
          <p:cNvSpPr>
            <a:spLocks noGrp="1"/>
          </p:cNvSpPr>
          <p:nvPr>
            <p:ph idx="1" hasCustomPrompt="1"/>
          </p:nvPr>
        </p:nvSpPr>
        <p:spPr/>
        <p:txBody>
          <a:bodyPr anchor="ctr">
            <a:normAutofit/>
          </a:bodyPr>
          <a:lstStyle>
            <a:lvl1pPr marL="0" indent="0" algn="ctr">
              <a:lnSpc>
                <a:spcPct val="100000"/>
              </a:lnSpc>
              <a:spcBef>
                <a:spcPts val="0"/>
              </a:spcBef>
              <a:buNone/>
              <a:defRPr sz="2600">
                <a:latin typeface="Arial" panose="020B0604020202020204" pitchFamily="34" charset="0"/>
                <a:cs typeface="Arial" panose="020B0604020202020204" pitchFamily="34" charset="0"/>
              </a:defRPr>
            </a:lvl1pPr>
            <a:lvl2pPr>
              <a:defRPr sz="2600">
                <a:latin typeface="Arial" panose="020B0604020202020204" pitchFamily="34" charset="0"/>
                <a:cs typeface="Arial" panose="020B0604020202020204" pitchFamily="34" charset="0"/>
              </a:defRPr>
            </a:lvl2pPr>
            <a:lvl3pPr>
              <a:defRPr sz="2600">
                <a:latin typeface="Arial" panose="020B0604020202020204" pitchFamily="34" charset="0"/>
                <a:cs typeface="Arial" panose="020B0604020202020204" pitchFamily="34" charset="0"/>
              </a:defRPr>
            </a:lvl3pPr>
            <a:lvl4pPr>
              <a:defRPr sz="2600">
                <a:latin typeface="Arial" panose="020B0604020202020204" pitchFamily="34" charset="0"/>
                <a:cs typeface="Arial" panose="020B0604020202020204" pitchFamily="34" charset="0"/>
              </a:defRPr>
            </a:lvl4pPr>
            <a:lvl5pPr>
              <a:defRPr sz="260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4" name="Date Placeholder 3"/>
          <p:cNvSpPr>
            <a:spLocks noGrp="1"/>
          </p:cNvSpPr>
          <p:nvPr>
            <p:ph type="dt" sz="half" idx="10"/>
          </p:nvPr>
        </p:nvSpPr>
        <p:spPr/>
        <p:txBody>
          <a:bodyPr/>
          <a:lstStyle/>
          <a:p>
            <a:fld id="{8A4071B1-5285-4C1E-8055-97E38FBB88E6}"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5028F-10DF-4864-BAFE-609F3695BD5D}" type="slidenum">
              <a:rPr lang="en-US" smtClean="0"/>
              <a:t>‹#›</a:t>
            </a:fld>
            <a:endParaRPr lang="en-US"/>
          </a:p>
        </p:txBody>
      </p:sp>
    </p:spTree>
    <p:extLst>
      <p:ext uri="{BB962C8B-B14F-4D97-AF65-F5344CB8AC3E}">
        <p14:creationId xmlns:p14="http://schemas.microsoft.com/office/powerpoint/2010/main" val="2519742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2800" b="1"/>
            </a:lvl1pPr>
          </a:lstStyle>
          <a:p>
            <a:r>
              <a:rPr lang="en-US" dirty="0"/>
              <a:t>Click to edit Master title style</a:t>
            </a:r>
          </a:p>
        </p:txBody>
      </p:sp>
      <p:sp>
        <p:nvSpPr>
          <p:cNvPr id="3" name="Content Placeholder 2"/>
          <p:cNvSpPr>
            <a:spLocks noGrp="1"/>
          </p:cNvSpPr>
          <p:nvPr>
            <p:ph sz="half" idx="1" hasCustomPrompt="1"/>
          </p:nvPr>
        </p:nvSpPr>
        <p:spPr>
          <a:xfrm>
            <a:off x="628650" y="1825625"/>
            <a:ext cx="3867150" cy="4351338"/>
          </a:xfrm>
        </p:spPr>
        <p:txBody>
          <a:bodyPr anchor="ctr">
            <a:normAutofit/>
          </a:bodyPr>
          <a:lstStyle>
            <a:lvl1pPr marL="0" indent="0" algn="ctr">
              <a:lnSpc>
                <a:spcPct val="100000"/>
              </a:lnSpc>
              <a:spcBef>
                <a:spcPts val="0"/>
              </a:spcBef>
              <a:buNone/>
              <a:defRPr sz="2600">
                <a:latin typeface="Arial" panose="020B0604020202020204" pitchFamily="34" charset="0"/>
                <a:cs typeface="Arial" panose="020B0604020202020204" pitchFamily="34" charset="0"/>
              </a:defRPr>
            </a:lvl1pPr>
            <a:lvl2pPr>
              <a:defRPr sz="2600">
                <a:latin typeface="Arial" panose="020B0604020202020204" pitchFamily="34" charset="0"/>
                <a:cs typeface="Arial" panose="020B0604020202020204" pitchFamily="34" charset="0"/>
              </a:defRPr>
            </a:lvl2pPr>
            <a:lvl3pPr>
              <a:defRPr sz="2600">
                <a:latin typeface="Arial" panose="020B0604020202020204" pitchFamily="34" charset="0"/>
                <a:cs typeface="Arial" panose="020B0604020202020204" pitchFamily="34" charset="0"/>
              </a:defRPr>
            </a:lvl3pPr>
            <a:lvl4pPr>
              <a:defRPr sz="2600">
                <a:latin typeface="Arial" panose="020B0604020202020204" pitchFamily="34" charset="0"/>
                <a:cs typeface="Arial" panose="020B0604020202020204" pitchFamily="34" charset="0"/>
              </a:defRPr>
            </a:lvl4pPr>
            <a:lvl5pPr>
              <a:defRPr sz="260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4" name="Content Placeholder 3"/>
          <p:cNvSpPr>
            <a:spLocks noGrp="1"/>
          </p:cNvSpPr>
          <p:nvPr>
            <p:ph sz="half" idx="2" hasCustomPrompt="1"/>
          </p:nvPr>
        </p:nvSpPr>
        <p:spPr>
          <a:xfrm>
            <a:off x="4863084" y="1825625"/>
            <a:ext cx="3867150" cy="4351338"/>
          </a:xfrm>
        </p:spPr>
        <p:txBody>
          <a:bodyPr anchor="ctr">
            <a:normAutofit/>
          </a:bodyPr>
          <a:lstStyle>
            <a:lvl1pPr marL="0" indent="0" algn="ctr">
              <a:lnSpc>
                <a:spcPct val="100000"/>
              </a:lnSpc>
              <a:spcBef>
                <a:spcPts val="0"/>
              </a:spcBef>
              <a:buNone/>
              <a:defRPr sz="2600">
                <a:latin typeface="Arial" panose="020B0604020202020204" pitchFamily="34" charset="0"/>
                <a:cs typeface="Arial" panose="020B0604020202020204" pitchFamily="34" charset="0"/>
              </a:defRPr>
            </a:lvl1pPr>
            <a:lvl2pPr algn="ctr">
              <a:lnSpc>
                <a:spcPct val="100000"/>
              </a:lnSpc>
              <a:spcBef>
                <a:spcPts val="0"/>
              </a:spcBef>
              <a:defRPr sz="2600">
                <a:latin typeface="Arial" panose="020B0604020202020204" pitchFamily="34" charset="0"/>
                <a:cs typeface="Arial" panose="020B0604020202020204" pitchFamily="34" charset="0"/>
              </a:defRPr>
            </a:lvl2pPr>
            <a:lvl3pPr algn="ctr">
              <a:lnSpc>
                <a:spcPct val="100000"/>
              </a:lnSpc>
              <a:spcBef>
                <a:spcPts val="0"/>
              </a:spcBef>
              <a:defRPr sz="2600">
                <a:latin typeface="Arial" panose="020B0604020202020204" pitchFamily="34" charset="0"/>
                <a:cs typeface="Arial" panose="020B0604020202020204" pitchFamily="34" charset="0"/>
              </a:defRPr>
            </a:lvl3pPr>
            <a:lvl4pPr algn="ctr">
              <a:lnSpc>
                <a:spcPct val="100000"/>
              </a:lnSpc>
              <a:spcBef>
                <a:spcPts val="0"/>
              </a:spcBef>
              <a:defRPr sz="2600">
                <a:latin typeface="Arial" panose="020B0604020202020204" pitchFamily="34" charset="0"/>
                <a:cs typeface="Arial" panose="020B0604020202020204" pitchFamily="34" charset="0"/>
              </a:defRPr>
            </a:lvl4pPr>
            <a:lvl5pPr algn="ctr">
              <a:lnSpc>
                <a:spcPct val="100000"/>
              </a:lnSpc>
              <a:spcBef>
                <a:spcPts val="0"/>
              </a:spcBef>
              <a:defRPr sz="260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5" name="Date Placeholder 4"/>
          <p:cNvSpPr>
            <a:spLocks noGrp="1"/>
          </p:cNvSpPr>
          <p:nvPr>
            <p:ph type="dt" sz="half" idx="10"/>
          </p:nvPr>
        </p:nvSpPr>
        <p:spPr/>
        <p:txBody>
          <a:bodyPr/>
          <a:lstStyle/>
          <a:p>
            <a:fld id="{8A4071B1-5285-4C1E-8055-97E38FBB88E6}"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C5028F-10DF-4864-BAFE-609F3695BD5D}" type="slidenum">
              <a:rPr lang="en-US" smtClean="0"/>
              <a:t>‹#›</a:t>
            </a:fld>
            <a:endParaRPr lang="en-US"/>
          </a:p>
        </p:txBody>
      </p:sp>
    </p:spTree>
    <p:extLst>
      <p:ext uri="{BB962C8B-B14F-4D97-AF65-F5344CB8AC3E}">
        <p14:creationId xmlns:p14="http://schemas.microsoft.com/office/powerpoint/2010/main" val="1721066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Tree>
    <p:extLst>
      <p:ext uri="{BB962C8B-B14F-4D97-AF65-F5344CB8AC3E}">
        <p14:creationId xmlns:p14="http://schemas.microsoft.com/office/powerpoint/2010/main" val="12807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1208" y="355600"/>
            <a:ext cx="8101584" cy="1325563"/>
          </a:xfrm>
        </p:spPr>
        <p:txBody>
          <a:bodyPr>
            <a:normAutofit/>
          </a:bodyPr>
          <a:lstStyle>
            <a:lvl1pPr algn="ctr">
              <a:lnSpc>
                <a:spcPct val="100000"/>
              </a:lnSpc>
              <a:defRPr sz="28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hasCustomPrompt="1"/>
          </p:nvPr>
        </p:nvSpPr>
        <p:spPr>
          <a:xfrm>
            <a:off x="521208" y="1857375"/>
            <a:ext cx="3868737" cy="823912"/>
          </a:xfrm>
        </p:spPr>
        <p:txBody>
          <a:bodyPr anchor="ctr">
            <a:normAutofit/>
          </a:bodyPr>
          <a:lstStyle>
            <a:lvl1pPr marL="0" indent="0" algn="ctr">
              <a:lnSpc>
                <a:spcPct val="100000"/>
              </a:lnSpc>
              <a:spcBef>
                <a:spcPts val="0"/>
              </a:spcBef>
              <a:buNone/>
              <a:defRPr sz="2600" b="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21208" y="2857500"/>
            <a:ext cx="3868737" cy="3415506"/>
          </a:xfrm>
        </p:spPr>
        <p:txBody>
          <a:bodyPr anchor="ctr">
            <a:normAutofit/>
          </a:bodyPr>
          <a:lstStyle>
            <a:lvl1pPr marL="0" indent="0" algn="ctr">
              <a:lnSpc>
                <a:spcPct val="100000"/>
              </a:lnSpc>
              <a:spcBef>
                <a:spcPts val="0"/>
              </a:spcBef>
              <a:buNone/>
              <a:defRPr sz="2400">
                <a:latin typeface="Arial" panose="020B0604020202020204" pitchFamily="34" charset="0"/>
                <a:cs typeface="Arial" panose="020B0604020202020204" pitchFamily="34" charset="0"/>
              </a:defRPr>
            </a:lvl1pPr>
          </a:lstStyle>
          <a:p>
            <a:pPr lvl="0"/>
            <a:r>
              <a:rPr lang="en-US" dirty="0"/>
              <a:t>Click to edit Master text styles</a:t>
            </a:r>
          </a:p>
        </p:txBody>
      </p:sp>
      <p:sp>
        <p:nvSpPr>
          <p:cNvPr id="5" name="Text Placeholder 4"/>
          <p:cNvSpPr>
            <a:spLocks noGrp="1"/>
          </p:cNvSpPr>
          <p:nvPr>
            <p:ph type="body" sz="quarter" idx="3" hasCustomPrompt="1"/>
          </p:nvPr>
        </p:nvSpPr>
        <p:spPr>
          <a:xfrm>
            <a:off x="4735004" y="1857375"/>
            <a:ext cx="3887788" cy="823912"/>
          </a:xfrm>
        </p:spPr>
        <p:txBody>
          <a:bodyPr anchor="ctr">
            <a:normAutofit/>
          </a:bodyPr>
          <a:lstStyle>
            <a:lvl1pPr marL="0" indent="0" algn="ctr">
              <a:lnSpc>
                <a:spcPct val="100000"/>
              </a:lnSpc>
              <a:spcBef>
                <a:spcPts val="0"/>
              </a:spcBef>
              <a:buNone/>
              <a:defRPr sz="2600" b="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35004" y="2857499"/>
            <a:ext cx="3887788" cy="3415507"/>
          </a:xfrm>
        </p:spPr>
        <p:txBody>
          <a:bodyPr anchor="ctr">
            <a:normAutofit/>
          </a:bodyPr>
          <a:lstStyle>
            <a:lvl1pPr marL="0" indent="0" algn="ctr">
              <a:lnSpc>
                <a:spcPct val="100000"/>
              </a:lnSpc>
              <a:spcBef>
                <a:spcPts val="0"/>
              </a:spcBef>
              <a:buNone/>
              <a:defRPr sz="2400">
                <a:latin typeface="Arial" panose="020B0604020202020204" pitchFamily="34" charset="0"/>
                <a:cs typeface="Arial" panose="020B0604020202020204" pitchFamily="34" charset="0"/>
              </a:defRPr>
            </a:lvl1pPr>
          </a:lstStyle>
          <a:p>
            <a:pPr lvl="0"/>
            <a:r>
              <a:rPr lang="en-US" dirty="0"/>
              <a:t>Click to edit Master text styles</a:t>
            </a:r>
          </a:p>
        </p:txBody>
      </p:sp>
      <p:sp>
        <p:nvSpPr>
          <p:cNvPr id="7" name="Date Placeholder 6"/>
          <p:cNvSpPr>
            <a:spLocks noGrp="1"/>
          </p:cNvSpPr>
          <p:nvPr>
            <p:ph type="dt" sz="half" idx="10"/>
          </p:nvPr>
        </p:nvSpPr>
        <p:spPr/>
        <p:txBody>
          <a:bodyPr/>
          <a:lstStyle/>
          <a:p>
            <a:fld id="{8A4071B1-5285-4C1E-8055-97E38FBB88E6}"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C5028F-10DF-4864-BAFE-609F3695BD5D}" type="slidenum">
              <a:rPr lang="en-US" smtClean="0"/>
              <a:t>‹#›</a:t>
            </a:fld>
            <a:endParaRPr lang="en-US"/>
          </a:p>
        </p:txBody>
      </p:sp>
    </p:spTree>
    <p:extLst>
      <p:ext uri="{BB962C8B-B14F-4D97-AF65-F5344CB8AC3E}">
        <p14:creationId xmlns:p14="http://schemas.microsoft.com/office/powerpoint/2010/main" val="29198164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1208" y="355600"/>
            <a:ext cx="8101584" cy="1325563"/>
          </a:xfrm>
        </p:spPr>
        <p:txBody>
          <a:bodyPr>
            <a:normAutofit/>
          </a:bodyPr>
          <a:lstStyle>
            <a:lvl1pPr algn="ctr">
              <a:lnSpc>
                <a:spcPct val="100000"/>
              </a:lnSpc>
              <a:defRPr sz="28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hasCustomPrompt="1"/>
          </p:nvPr>
        </p:nvSpPr>
        <p:spPr>
          <a:xfrm>
            <a:off x="521206" y="1764507"/>
            <a:ext cx="3868737" cy="823912"/>
          </a:xfrm>
        </p:spPr>
        <p:txBody>
          <a:bodyPr anchor="ctr">
            <a:normAutofit/>
          </a:bodyPr>
          <a:lstStyle>
            <a:lvl1pPr marL="0" indent="0" algn="ctr">
              <a:lnSpc>
                <a:spcPct val="100000"/>
              </a:lnSpc>
              <a:spcBef>
                <a:spcPts val="0"/>
              </a:spcBef>
              <a:buNone/>
              <a:defRPr sz="2600" b="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hasCustomPrompt="1"/>
          </p:nvPr>
        </p:nvSpPr>
        <p:spPr>
          <a:xfrm>
            <a:off x="521207" y="2712243"/>
            <a:ext cx="3868737" cy="2224882"/>
          </a:xfrm>
        </p:spPr>
        <p:txBody>
          <a:bodyPr anchor="ctr">
            <a:normAutofit/>
          </a:bodyPr>
          <a:lstStyle>
            <a:lvl1pPr marL="0" indent="0" algn="ctr">
              <a:lnSpc>
                <a:spcPct val="100000"/>
              </a:lnSpc>
              <a:spcBef>
                <a:spcPts val="0"/>
              </a:spcBef>
              <a:buNone/>
              <a:defRPr sz="2400">
                <a:latin typeface="Arial" panose="020B0604020202020204" pitchFamily="34" charset="0"/>
                <a:cs typeface="Arial" panose="020B0604020202020204" pitchFamily="34" charset="0"/>
              </a:defRPr>
            </a:lvl1pPr>
          </a:lstStyle>
          <a:p>
            <a:pPr lvl="0"/>
            <a:r>
              <a:rPr lang="en-US" dirty="0"/>
              <a:t>click to edit Master text styles</a:t>
            </a:r>
          </a:p>
        </p:txBody>
      </p:sp>
      <p:sp>
        <p:nvSpPr>
          <p:cNvPr id="5" name="Text Placeholder 4"/>
          <p:cNvSpPr>
            <a:spLocks noGrp="1"/>
          </p:cNvSpPr>
          <p:nvPr>
            <p:ph type="body" sz="quarter" idx="3" hasCustomPrompt="1"/>
          </p:nvPr>
        </p:nvSpPr>
        <p:spPr>
          <a:xfrm>
            <a:off x="4735004" y="1764507"/>
            <a:ext cx="3887788" cy="823912"/>
          </a:xfrm>
        </p:spPr>
        <p:txBody>
          <a:bodyPr anchor="ctr">
            <a:normAutofit/>
          </a:bodyPr>
          <a:lstStyle>
            <a:lvl1pPr marL="0" indent="0" algn="ctr">
              <a:lnSpc>
                <a:spcPct val="100000"/>
              </a:lnSpc>
              <a:spcBef>
                <a:spcPts val="0"/>
              </a:spcBef>
              <a:buNone/>
              <a:defRPr sz="2600" b="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hasCustomPrompt="1"/>
          </p:nvPr>
        </p:nvSpPr>
        <p:spPr>
          <a:xfrm>
            <a:off x="4735004" y="2712244"/>
            <a:ext cx="3887788" cy="2224881"/>
          </a:xfrm>
        </p:spPr>
        <p:txBody>
          <a:bodyPr anchor="ctr">
            <a:normAutofit/>
          </a:bodyPr>
          <a:lstStyle>
            <a:lvl1pPr marL="0" indent="0" algn="ctr">
              <a:lnSpc>
                <a:spcPct val="100000"/>
              </a:lnSpc>
              <a:spcBef>
                <a:spcPts val="0"/>
              </a:spcBef>
              <a:buNone/>
              <a:defRPr sz="2400">
                <a:latin typeface="Arial" panose="020B0604020202020204" pitchFamily="34" charset="0"/>
                <a:cs typeface="Arial" panose="020B0604020202020204" pitchFamily="34" charset="0"/>
              </a:defRPr>
            </a:lvl1pPr>
          </a:lstStyle>
          <a:p>
            <a:pPr lvl="0"/>
            <a:r>
              <a:rPr lang="en-US" dirty="0"/>
              <a:t>click to edit Master text styles</a:t>
            </a:r>
          </a:p>
        </p:txBody>
      </p:sp>
      <p:sp>
        <p:nvSpPr>
          <p:cNvPr id="7" name="Date Placeholder 6"/>
          <p:cNvSpPr>
            <a:spLocks noGrp="1"/>
          </p:cNvSpPr>
          <p:nvPr>
            <p:ph type="dt" sz="half" idx="10"/>
          </p:nvPr>
        </p:nvSpPr>
        <p:spPr/>
        <p:txBody>
          <a:bodyPr/>
          <a:lstStyle/>
          <a:p>
            <a:fld id="{8A4071B1-5285-4C1E-8055-97E38FBB88E6}"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C5028F-10DF-4864-BAFE-609F3695BD5D}" type="slidenum">
              <a:rPr lang="en-US" smtClean="0"/>
              <a:t>‹#›</a:t>
            </a:fld>
            <a:endParaRPr lang="en-US"/>
          </a:p>
        </p:txBody>
      </p:sp>
      <p:sp>
        <p:nvSpPr>
          <p:cNvPr id="11" name="Text Placeholder 10"/>
          <p:cNvSpPr>
            <a:spLocks noGrp="1"/>
          </p:cNvSpPr>
          <p:nvPr>
            <p:ph type="body" sz="quarter" idx="13" hasCustomPrompt="1"/>
          </p:nvPr>
        </p:nvSpPr>
        <p:spPr>
          <a:xfrm>
            <a:off x="521206" y="5127625"/>
            <a:ext cx="3868737" cy="914400"/>
          </a:xfrm>
        </p:spPr>
        <p:txBody>
          <a:bodyPr anchor="ctr">
            <a:normAutofit/>
          </a:bodyPr>
          <a:lstStyle>
            <a:lvl1pPr marL="0" indent="0" algn="ctr">
              <a:lnSpc>
                <a:spcPct val="100000"/>
              </a:lnSpc>
              <a:spcBef>
                <a:spcPts val="0"/>
              </a:spcBef>
              <a:buNone/>
              <a:defRPr sz="2400">
                <a:latin typeface="Arial" panose="020B0604020202020204" pitchFamily="34" charset="0"/>
                <a:cs typeface="Arial" panose="020B0604020202020204" pitchFamily="34" charset="0"/>
              </a:defRPr>
            </a:lvl1pPr>
          </a:lstStyle>
          <a:p>
            <a:pPr lvl="0"/>
            <a:r>
              <a:rPr lang="en-US" dirty="0"/>
              <a:t>click to edit Master</a:t>
            </a:r>
          </a:p>
        </p:txBody>
      </p:sp>
      <p:sp>
        <p:nvSpPr>
          <p:cNvPr id="13" name="Text Placeholder 12"/>
          <p:cNvSpPr>
            <a:spLocks noGrp="1"/>
          </p:cNvSpPr>
          <p:nvPr>
            <p:ph type="body" sz="quarter" idx="14" hasCustomPrompt="1"/>
          </p:nvPr>
        </p:nvSpPr>
        <p:spPr>
          <a:xfrm>
            <a:off x="4735005" y="5127625"/>
            <a:ext cx="3887787" cy="914400"/>
          </a:xfrm>
        </p:spPr>
        <p:txBody>
          <a:bodyPr anchor="ctr">
            <a:normAutofit/>
          </a:bodyPr>
          <a:lstStyle>
            <a:lvl1pPr marL="0" indent="0" algn="ctr">
              <a:lnSpc>
                <a:spcPct val="100000"/>
              </a:lnSpc>
              <a:spcBef>
                <a:spcPts val="0"/>
              </a:spcBef>
              <a:buNone/>
              <a:defRPr sz="2400">
                <a:latin typeface="Arial" panose="020B0604020202020204" pitchFamily="34" charset="0"/>
                <a:cs typeface="Arial" panose="020B0604020202020204" pitchFamily="34" charset="0"/>
              </a:defRPr>
            </a:lvl1pPr>
          </a:lstStyle>
          <a:p>
            <a:pPr lvl="0"/>
            <a:r>
              <a:rPr lang="en-US" dirty="0"/>
              <a:t>click to edit Master text</a:t>
            </a:r>
          </a:p>
        </p:txBody>
      </p:sp>
    </p:spTree>
    <p:extLst>
      <p:ext uri="{BB962C8B-B14F-4D97-AF65-F5344CB8AC3E}">
        <p14:creationId xmlns:p14="http://schemas.microsoft.com/office/powerpoint/2010/main" val="30688766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2800" b="1"/>
            </a:lvl1pPr>
          </a:lstStyle>
          <a:p>
            <a:r>
              <a:rPr lang="en-US" dirty="0"/>
              <a:t>Click to edit Master title style</a:t>
            </a:r>
          </a:p>
        </p:txBody>
      </p:sp>
      <p:sp>
        <p:nvSpPr>
          <p:cNvPr id="3" name="Date Placeholder 2"/>
          <p:cNvSpPr>
            <a:spLocks noGrp="1"/>
          </p:cNvSpPr>
          <p:nvPr>
            <p:ph type="dt" sz="half" idx="10"/>
          </p:nvPr>
        </p:nvSpPr>
        <p:spPr/>
        <p:txBody>
          <a:bodyPr/>
          <a:lstStyle/>
          <a:p>
            <a:fld id="{8A4071B1-5285-4C1E-8055-97E38FBB88E6}"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C5028F-10DF-4864-BAFE-609F3695BD5D}" type="slidenum">
              <a:rPr lang="en-US" smtClean="0"/>
              <a:t>‹#›</a:t>
            </a:fld>
            <a:endParaRPr lang="en-US"/>
          </a:p>
        </p:txBody>
      </p:sp>
      <p:sp>
        <p:nvSpPr>
          <p:cNvPr id="7" name="Content Placeholder 6"/>
          <p:cNvSpPr>
            <a:spLocks noGrp="1"/>
          </p:cNvSpPr>
          <p:nvPr>
            <p:ph sz="quarter" idx="13" hasCustomPrompt="1"/>
          </p:nvPr>
        </p:nvSpPr>
        <p:spPr>
          <a:xfrm>
            <a:off x="628650" y="1955800"/>
            <a:ext cx="8101013" cy="3035300"/>
          </a:xfrm>
        </p:spPr>
        <p:txBody>
          <a:bodyPr anchor="ctr">
            <a:normAutofit/>
          </a:bodyPr>
          <a:lstStyle>
            <a:lvl1pPr marL="0" indent="0" algn="ctr">
              <a:lnSpc>
                <a:spcPct val="100000"/>
              </a:lnSpc>
              <a:spcBef>
                <a:spcPts val="0"/>
              </a:spcBef>
              <a:buNone/>
              <a:defRPr sz="2600">
                <a:latin typeface="Arial" panose="020B0604020202020204" pitchFamily="34" charset="0"/>
                <a:cs typeface="Arial" panose="020B0604020202020204" pitchFamily="34" charset="0"/>
              </a:defRPr>
            </a:lvl1pPr>
            <a:lvl2pPr algn="ctr">
              <a:lnSpc>
                <a:spcPct val="100000"/>
              </a:lnSpc>
              <a:spcBef>
                <a:spcPts val="0"/>
              </a:spcBef>
              <a:defRPr sz="2600">
                <a:latin typeface="Arial" panose="020B0604020202020204" pitchFamily="34" charset="0"/>
                <a:cs typeface="Arial" panose="020B0604020202020204" pitchFamily="34" charset="0"/>
              </a:defRPr>
            </a:lvl2pPr>
            <a:lvl3pPr algn="ctr">
              <a:lnSpc>
                <a:spcPct val="100000"/>
              </a:lnSpc>
              <a:spcBef>
                <a:spcPts val="0"/>
              </a:spcBef>
              <a:defRPr sz="2600">
                <a:latin typeface="Arial" panose="020B0604020202020204" pitchFamily="34" charset="0"/>
                <a:cs typeface="Arial" panose="020B0604020202020204" pitchFamily="34" charset="0"/>
              </a:defRPr>
            </a:lvl3pPr>
            <a:lvl4pPr algn="ctr">
              <a:lnSpc>
                <a:spcPct val="100000"/>
              </a:lnSpc>
              <a:spcBef>
                <a:spcPts val="0"/>
              </a:spcBef>
              <a:defRPr sz="2600">
                <a:latin typeface="Arial" panose="020B0604020202020204" pitchFamily="34" charset="0"/>
                <a:cs typeface="Arial" panose="020B0604020202020204" pitchFamily="34" charset="0"/>
              </a:defRPr>
            </a:lvl4pPr>
            <a:lvl5pPr algn="ctr">
              <a:lnSpc>
                <a:spcPct val="100000"/>
              </a:lnSpc>
              <a:spcBef>
                <a:spcPts val="0"/>
              </a:spcBef>
              <a:defRPr sz="260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9" name="Content Placeholder 8"/>
          <p:cNvSpPr>
            <a:spLocks noGrp="1"/>
          </p:cNvSpPr>
          <p:nvPr>
            <p:ph sz="quarter" idx="14" hasCustomPrompt="1"/>
          </p:nvPr>
        </p:nvSpPr>
        <p:spPr>
          <a:xfrm>
            <a:off x="628650" y="5194300"/>
            <a:ext cx="8101013" cy="825500"/>
          </a:xfrm>
        </p:spPr>
        <p:txBody>
          <a:bodyPr anchor="ctr">
            <a:normAutofit/>
          </a:bodyPr>
          <a:lstStyle>
            <a:lvl1pPr marL="0" indent="0" algn="ctr">
              <a:lnSpc>
                <a:spcPct val="100000"/>
              </a:lnSpc>
              <a:spcBef>
                <a:spcPts val="0"/>
              </a:spcBef>
              <a:buNone/>
              <a:defRPr sz="2400">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24308188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4071B1-5285-4C1E-8055-97E38FBB88E6}"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C5028F-10DF-4864-BAFE-609F3695BD5D}" type="slidenum">
              <a:rPr lang="en-US" smtClean="0"/>
              <a:t>‹#›</a:t>
            </a:fld>
            <a:endParaRPr lang="en-US"/>
          </a:p>
        </p:txBody>
      </p:sp>
      <p:sp>
        <p:nvSpPr>
          <p:cNvPr id="6" name="Content Placeholder 5"/>
          <p:cNvSpPr>
            <a:spLocks noGrp="1"/>
          </p:cNvSpPr>
          <p:nvPr>
            <p:ph sz="quarter" idx="13" hasCustomPrompt="1"/>
          </p:nvPr>
        </p:nvSpPr>
        <p:spPr>
          <a:xfrm>
            <a:off x="406400" y="330200"/>
            <a:ext cx="8394700" cy="4470400"/>
          </a:xfrm>
        </p:spPr>
        <p:txBody>
          <a:bodyPr anchor="ctr"/>
          <a:lstStyle>
            <a:lvl1pPr marL="0" indent="0" algn="ctr">
              <a:lnSpc>
                <a:spcPct val="100000"/>
              </a:lnSpc>
              <a:spcBef>
                <a:spcPts val="0"/>
              </a:spcBef>
              <a:buNone/>
              <a:defRPr>
                <a:latin typeface="Arial" panose="020B0604020202020204" pitchFamily="34" charset="0"/>
                <a:cs typeface="Arial" panose="020B0604020202020204" pitchFamily="34" charset="0"/>
              </a:defRPr>
            </a:lvl1pPr>
            <a:lvl2pPr algn="ctr">
              <a:lnSpc>
                <a:spcPct val="100000"/>
              </a:lnSpc>
              <a:spcBef>
                <a:spcPts val="0"/>
              </a:spcBef>
              <a:defRPr>
                <a:latin typeface="Arial" panose="020B0604020202020204" pitchFamily="34" charset="0"/>
                <a:cs typeface="Arial" panose="020B0604020202020204" pitchFamily="34" charset="0"/>
              </a:defRPr>
            </a:lvl2pPr>
            <a:lvl3pPr algn="ctr">
              <a:lnSpc>
                <a:spcPct val="100000"/>
              </a:lnSpc>
              <a:spcBef>
                <a:spcPts val="0"/>
              </a:spcBef>
              <a:defRPr>
                <a:latin typeface="Arial" panose="020B0604020202020204" pitchFamily="34" charset="0"/>
                <a:cs typeface="Arial" panose="020B0604020202020204" pitchFamily="34" charset="0"/>
              </a:defRPr>
            </a:lvl3pPr>
            <a:lvl4pPr algn="ctr">
              <a:lnSpc>
                <a:spcPct val="100000"/>
              </a:lnSpc>
              <a:spcBef>
                <a:spcPts val="0"/>
              </a:spcBef>
              <a:defRPr>
                <a:latin typeface="Arial" panose="020B0604020202020204" pitchFamily="34" charset="0"/>
                <a:cs typeface="Arial" panose="020B0604020202020204" pitchFamily="34" charset="0"/>
              </a:defRPr>
            </a:lvl4pPr>
            <a:lvl5pPr algn="ctr">
              <a:lnSpc>
                <a:spcPct val="100000"/>
              </a:lnSpc>
              <a:spcBef>
                <a:spcPts val="0"/>
              </a:spcBef>
              <a:defRPr>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8" name="Content Placeholder 7"/>
          <p:cNvSpPr>
            <a:spLocks noGrp="1"/>
          </p:cNvSpPr>
          <p:nvPr>
            <p:ph sz="quarter" idx="14" hasCustomPrompt="1"/>
          </p:nvPr>
        </p:nvSpPr>
        <p:spPr>
          <a:xfrm>
            <a:off x="406400" y="5156200"/>
            <a:ext cx="8394700" cy="844550"/>
          </a:xfrm>
        </p:spPr>
        <p:txBody>
          <a:bodyPr anchor="ctr">
            <a:normAutofit/>
          </a:bodyPr>
          <a:lstStyle>
            <a:lvl1pPr marL="0" indent="0" algn="ctr">
              <a:lnSpc>
                <a:spcPct val="100000"/>
              </a:lnSpc>
              <a:spcBef>
                <a:spcPts val="0"/>
              </a:spcBef>
              <a:buNone/>
              <a:defRPr sz="2400">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265000297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ctr">
            <a:normAutofit/>
          </a:bodyPr>
          <a:lstStyle>
            <a:lvl1pPr algn="ctr">
              <a:defRPr sz="2800"/>
            </a:lvl1pPr>
          </a:lstStyle>
          <a:p>
            <a:r>
              <a:rPr lang="en-US" dirty="0"/>
              <a:t>Click to edit Master title style</a:t>
            </a:r>
          </a:p>
        </p:txBody>
      </p:sp>
      <p:sp>
        <p:nvSpPr>
          <p:cNvPr id="3" name="Content Placeholder 2"/>
          <p:cNvSpPr>
            <a:spLocks noGrp="1"/>
          </p:cNvSpPr>
          <p:nvPr>
            <p:ph idx="1"/>
          </p:nvPr>
        </p:nvSpPr>
        <p:spPr>
          <a:xfrm>
            <a:off x="3887788" y="987425"/>
            <a:ext cx="4629150" cy="4873625"/>
          </a:xfrm>
        </p:spPr>
        <p:txBody>
          <a:bodyPr anchor="ctr">
            <a:normAutofit/>
          </a:bodyPr>
          <a:lstStyle>
            <a:lvl1pPr marL="0" indent="0" algn="ctr">
              <a:lnSpc>
                <a:spcPct val="100000"/>
              </a:lnSpc>
              <a:spcBef>
                <a:spcPts val="0"/>
              </a:spcBef>
              <a:buNone/>
              <a:defRPr sz="2400">
                <a:latin typeface="Arial" panose="020B0604020202020204" pitchFamily="34" charset="0"/>
                <a:cs typeface="Arial" panose="020B0604020202020204" pitchFamily="34" charset="0"/>
              </a:defRPr>
            </a:lvl1pPr>
            <a:lvl2pPr marL="457200" indent="0" algn="ctr">
              <a:lnSpc>
                <a:spcPct val="100000"/>
              </a:lnSpc>
              <a:spcBef>
                <a:spcPts val="0"/>
              </a:spcBef>
              <a:buNone/>
              <a:defRPr sz="2400">
                <a:latin typeface="Arial" panose="020B0604020202020204" pitchFamily="34" charset="0"/>
                <a:cs typeface="Arial" panose="020B0604020202020204" pitchFamily="34" charset="0"/>
              </a:defRPr>
            </a:lvl2pPr>
            <a:lvl3pPr marL="914400" indent="0" algn="ctr">
              <a:lnSpc>
                <a:spcPct val="100000"/>
              </a:lnSpc>
              <a:spcBef>
                <a:spcPts val="0"/>
              </a:spcBef>
              <a:buNone/>
              <a:defRPr sz="2400">
                <a:latin typeface="Arial" panose="020B0604020202020204" pitchFamily="34" charset="0"/>
                <a:cs typeface="Arial" panose="020B0604020202020204" pitchFamily="34" charset="0"/>
              </a:defRPr>
            </a:lvl3pPr>
            <a:lvl4pPr marL="1371600" indent="0" algn="ctr">
              <a:lnSpc>
                <a:spcPct val="100000"/>
              </a:lnSpc>
              <a:spcBef>
                <a:spcPts val="0"/>
              </a:spcBef>
              <a:buNone/>
              <a:defRPr sz="2400">
                <a:latin typeface="Arial" panose="020B0604020202020204" pitchFamily="34" charset="0"/>
                <a:cs typeface="Arial" panose="020B0604020202020204" pitchFamily="34" charset="0"/>
              </a:defRPr>
            </a:lvl4pPr>
            <a:lvl5pPr marL="1828800" indent="0" algn="ctr">
              <a:lnSpc>
                <a:spcPct val="100000"/>
              </a:lnSpc>
              <a:spcBef>
                <a:spcPts val="0"/>
              </a:spcBef>
              <a:buNone/>
              <a:defRPr sz="24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p:txBody>
      </p:sp>
      <p:sp>
        <p:nvSpPr>
          <p:cNvPr id="4" name="Text Placeholder 3"/>
          <p:cNvSpPr>
            <a:spLocks noGrp="1"/>
          </p:cNvSpPr>
          <p:nvPr>
            <p:ph type="body" sz="half" idx="2" hasCustomPrompt="1"/>
          </p:nvPr>
        </p:nvSpPr>
        <p:spPr>
          <a:xfrm>
            <a:off x="630238" y="2425700"/>
            <a:ext cx="2949575" cy="3443288"/>
          </a:xfrm>
        </p:spPr>
        <p:txBody>
          <a:bodyPr anchor="ctr">
            <a:normAutofit/>
          </a:bodyPr>
          <a:lstStyle>
            <a:lvl1pPr marL="0" indent="0" algn="ctr">
              <a:lnSpc>
                <a:spcPct val="100000"/>
              </a:lnSpc>
              <a:spcBef>
                <a:spcPts val="0"/>
              </a:spcBef>
              <a:buNone/>
              <a:defRPr sz="2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A4071B1-5285-4C1E-8055-97E38FBB88E6}"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C5028F-10DF-4864-BAFE-609F3695BD5D}" type="slidenum">
              <a:rPr lang="en-US" smtClean="0"/>
              <a:t>‹#›</a:t>
            </a:fld>
            <a:endParaRPr lang="en-US"/>
          </a:p>
        </p:txBody>
      </p:sp>
    </p:spTree>
    <p:extLst>
      <p:ext uri="{BB962C8B-B14F-4D97-AF65-F5344CB8AC3E}">
        <p14:creationId xmlns:p14="http://schemas.microsoft.com/office/powerpoint/2010/main" val="361397305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ctr">
            <a:normAutofit/>
          </a:bodyPr>
          <a:lstStyle>
            <a:lvl1pPr algn="ctr">
              <a:defRPr sz="2800"/>
            </a:lvl1pPr>
          </a:lstStyle>
          <a:p>
            <a:r>
              <a:rPr lang="en-US" dirty="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hasCustomPrompt="1"/>
          </p:nvPr>
        </p:nvSpPr>
        <p:spPr>
          <a:xfrm>
            <a:off x="630238" y="2336800"/>
            <a:ext cx="2949575" cy="3532188"/>
          </a:xfrm>
        </p:spPr>
        <p:txBody>
          <a:bodyPr anchor="ctr">
            <a:normAutofit/>
          </a:bodyPr>
          <a:lstStyle>
            <a:lvl1pPr marL="0" indent="0" algn="ctr">
              <a:lnSpc>
                <a:spcPct val="100000"/>
              </a:lnSpc>
              <a:spcBef>
                <a:spcPts val="0"/>
              </a:spcBef>
              <a:buNone/>
              <a:defRPr sz="2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A4071B1-5285-4C1E-8055-97E38FBB88E6}"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C5028F-10DF-4864-BAFE-609F3695BD5D}" type="slidenum">
              <a:rPr lang="en-US" smtClean="0"/>
              <a:t>‹#›</a:t>
            </a:fld>
            <a:endParaRPr lang="en-US"/>
          </a:p>
        </p:txBody>
      </p:sp>
    </p:spTree>
    <p:extLst>
      <p:ext uri="{BB962C8B-B14F-4D97-AF65-F5344CB8AC3E}">
        <p14:creationId xmlns:p14="http://schemas.microsoft.com/office/powerpoint/2010/main" val="1705576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odule Summary">
    <p:bg>
      <p:bgPr>
        <a:solidFill>
          <a:srgbClr val="E7D9B1"/>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9717CA3-2C9E-4D1A-B2D9-67AA8605FE6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17" name="Text Placeholder 16"/>
          <p:cNvSpPr>
            <a:spLocks noGrp="1"/>
          </p:cNvSpPr>
          <p:nvPr>
            <p:ph type="body" sz="quarter" idx="16" hasCustomPrompt="1"/>
          </p:nvPr>
        </p:nvSpPr>
        <p:spPr>
          <a:xfrm>
            <a:off x="628650" y="363112"/>
            <a:ext cx="8101584" cy="1325880"/>
          </a:xfrm>
          <a:solidFill>
            <a:schemeClr val="accent4"/>
          </a:solidFill>
        </p:spPr>
        <p:txBody>
          <a:bodyPr anchor="ctr">
            <a:normAutofit/>
          </a:bodyPr>
          <a:lstStyle>
            <a:lvl1pPr marL="0" indent="0" algn="l">
              <a:buFont typeface="Arial" panose="020B0604020202020204" pitchFamily="34" charset="0"/>
              <a:buNone/>
              <a:defRPr sz="3600" b="1" baseline="0">
                <a:solidFill>
                  <a:schemeClr val="bg1"/>
                </a:solidFill>
              </a:defRPr>
            </a:lvl1pPr>
          </a:lstStyle>
          <a:p>
            <a:pPr lvl="0"/>
            <a:r>
              <a:rPr lang="en-US" dirty="0"/>
              <a:t>Learning Target 1-1 Review</a:t>
            </a:r>
          </a:p>
        </p:txBody>
      </p:sp>
      <p:sp>
        <p:nvSpPr>
          <p:cNvPr id="19" name="Content Placeholder 18"/>
          <p:cNvSpPr>
            <a:spLocks noGrp="1"/>
          </p:cNvSpPr>
          <p:nvPr>
            <p:ph sz="quarter" idx="17"/>
          </p:nvPr>
        </p:nvSpPr>
        <p:spPr>
          <a:xfrm>
            <a:off x="628649" y="3187700"/>
            <a:ext cx="8101013" cy="3302000"/>
          </a:xfrm>
          <a:solidFill>
            <a:schemeClr val="bg1"/>
          </a:solidFill>
          <a:ln w="76200">
            <a:solidFill>
              <a:schemeClr val="accent4"/>
            </a:solidFill>
          </a:ln>
        </p:spPr>
        <p:txBody>
          <a:bodyPr>
            <a:normAutofit/>
          </a:bodyPr>
          <a:lstStyle>
            <a:lvl1pPr marL="0" indent="0" algn="l">
              <a:buNone/>
              <a:defRPr sz="2400"/>
            </a:lvl1pPr>
          </a:lstStyle>
          <a:p>
            <a:pPr lvl="0"/>
            <a:r>
              <a:rPr lang="en-US" dirty="0"/>
              <a:t>Click to edit Master text styles</a:t>
            </a:r>
          </a:p>
        </p:txBody>
      </p:sp>
      <p:sp>
        <p:nvSpPr>
          <p:cNvPr id="7" name="Content Placeholder 6"/>
          <p:cNvSpPr>
            <a:spLocks noGrp="1"/>
          </p:cNvSpPr>
          <p:nvPr>
            <p:ph sz="quarter" idx="18"/>
          </p:nvPr>
        </p:nvSpPr>
        <p:spPr>
          <a:xfrm>
            <a:off x="628650" y="1846363"/>
            <a:ext cx="8101013" cy="1066800"/>
          </a:xfrm>
          <a:solidFill>
            <a:srgbClr val="D4E5F4"/>
          </a:solidFill>
          <a:ln>
            <a:noFill/>
          </a:ln>
        </p:spPr>
        <p:txBody>
          <a:bodyPr>
            <a:normAutofit/>
          </a:bodyPr>
          <a:lstStyle>
            <a:lvl1pPr marL="0" indent="0">
              <a:buNone/>
              <a:defRPr sz="2800"/>
            </a:lvl1pPr>
          </a:lstStyle>
          <a:p>
            <a:pPr lvl="0"/>
            <a:r>
              <a:rPr lang="en-US" dirty="0"/>
              <a:t>Click to edit Master text styles</a:t>
            </a:r>
          </a:p>
        </p:txBody>
      </p:sp>
    </p:spTree>
    <p:extLst>
      <p:ext uri="{BB962C8B-B14F-4D97-AF65-F5344CB8AC3E}">
        <p14:creationId xmlns:p14="http://schemas.microsoft.com/office/powerpoint/2010/main" val="901868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p:cNvSpPr>
            <a:spLocks noGrp="1"/>
          </p:cNvSpPr>
          <p:nvPr>
            <p:ph type="dt" sz="half" idx="10"/>
          </p:nvPr>
        </p:nvSpPr>
        <p:spPr/>
        <p:txBody>
          <a:bodyPr/>
          <a:lstStyle/>
          <a:p>
            <a:fld id="{09717CA3-2C9E-4D1A-B2D9-67AA8605FE6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284D7-83C2-438F-BB45-CD47C32E675F}" type="slidenum">
              <a:rPr lang="en-US" smtClean="0"/>
              <a:t>‹#›</a:t>
            </a:fld>
            <a:endParaRPr lang="en-US"/>
          </a:p>
        </p:txBody>
      </p:sp>
    </p:spTree>
    <p:extLst>
      <p:ext uri="{BB962C8B-B14F-4D97-AF65-F5344CB8AC3E}">
        <p14:creationId xmlns:p14="http://schemas.microsoft.com/office/powerpoint/2010/main" val="3912216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101584" cy="1325563"/>
          </a:xfrm>
        </p:spPr>
        <p:txBody>
          <a:bodyPr>
            <a:normAutofit/>
          </a:bodyPr>
          <a:lstStyle>
            <a:lvl1pPr algn="ctr">
              <a:lnSpc>
                <a:spcPct val="100000"/>
              </a:lnSpc>
              <a:defRPr sz="2800" b="1"/>
            </a:lvl1pPr>
          </a:lstStyle>
          <a:p>
            <a:r>
              <a:rPr lang="en-US" dirty="0"/>
              <a:t>Click to edit Master title style</a:t>
            </a:r>
          </a:p>
        </p:txBody>
      </p:sp>
      <p:sp>
        <p:nvSpPr>
          <p:cNvPr id="3" name="Content Placeholder 2"/>
          <p:cNvSpPr>
            <a:spLocks noGrp="1"/>
          </p:cNvSpPr>
          <p:nvPr>
            <p:ph idx="1"/>
          </p:nvPr>
        </p:nvSpPr>
        <p:spPr>
          <a:xfrm>
            <a:off x="628650" y="1825625"/>
            <a:ext cx="8101584" cy="4351338"/>
          </a:xfrm>
        </p:spPr>
        <p:txBody>
          <a:bodyPr/>
          <a:lstStyle>
            <a:lvl1pPr marL="0" indent="0">
              <a:buNone/>
              <a:defRPr sz="2600"/>
            </a:lvl1pPr>
            <a:lvl2pPr marL="342900" indent="0">
              <a:buNone/>
              <a:defRPr/>
            </a:lvl2pPr>
            <a:lvl3pPr marL="685800" indent="0">
              <a:buNone/>
              <a:defRPr/>
            </a:lvl3pPr>
            <a:lvl4pPr marL="1028700" indent="0">
              <a:buNone/>
              <a:defRPr/>
            </a:lvl4pPr>
            <a:lvl5pPr marL="1371600" indent="0">
              <a:buNone/>
              <a:defRPr/>
            </a:lvl5pPr>
          </a:lstStyle>
          <a:p>
            <a:pPr lvl="0"/>
            <a:r>
              <a:rPr lang="en-US" dirty="0"/>
              <a:t>Click to edit Master text styles</a:t>
            </a:r>
          </a:p>
        </p:txBody>
      </p:sp>
      <p:sp>
        <p:nvSpPr>
          <p:cNvPr id="4" name="Date Placeholder 3"/>
          <p:cNvSpPr>
            <a:spLocks noGrp="1"/>
          </p:cNvSpPr>
          <p:nvPr>
            <p:ph type="dt" sz="half" idx="10"/>
          </p:nvPr>
        </p:nvSpPr>
        <p:spPr/>
        <p:txBody>
          <a:bodyPr/>
          <a:lstStyle/>
          <a:p>
            <a:fld id="{09717CA3-2C9E-4D1A-B2D9-67AA8605FE6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284D7-83C2-438F-BB45-CD47C32E675F}" type="slidenum">
              <a:rPr lang="en-US" smtClean="0"/>
              <a:t>‹#›</a:t>
            </a:fld>
            <a:endParaRPr lang="en-US"/>
          </a:p>
        </p:txBody>
      </p:sp>
    </p:spTree>
    <p:extLst>
      <p:ext uri="{BB962C8B-B14F-4D97-AF65-F5344CB8AC3E}">
        <p14:creationId xmlns:p14="http://schemas.microsoft.com/office/powerpoint/2010/main" val="642332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28066" y="296068"/>
            <a:ext cx="8101584" cy="1325563"/>
          </a:xfrm>
        </p:spPr>
        <p:txBody>
          <a:bodyPr>
            <a:normAutofit/>
          </a:bodyPr>
          <a:lstStyle>
            <a:lvl1pPr algn="ctr">
              <a:lnSpc>
                <a:spcPct val="100000"/>
              </a:lnSpc>
              <a:defRPr sz="2800" b="1"/>
            </a:lvl1pPr>
          </a:lstStyle>
          <a:p>
            <a:r>
              <a:rPr lang="en-US" dirty="0"/>
              <a:t>Click to edit Master title style</a:t>
            </a:r>
          </a:p>
        </p:txBody>
      </p:sp>
      <p:sp>
        <p:nvSpPr>
          <p:cNvPr id="3" name="Content Placeholder 2"/>
          <p:cNvSpPr>
            <a:spLocks noGrp="1"/>
          </p:cNvSpPr>
          <p:nvPr>
            <p:ph idx="1"/>
          </p:nvPr>
        </p:nvSpPr>
        <p:spPr>
          <a:xfrm>
            <a:off x="521208" y="1825625"/>
            <a:ext cx="8101584" cy="2797175"/>
          </a:xfrm>
        </p:spPr>
        <p:txBody>
          <a:bodyPr/>
          <a:lstStyle>
            <a:lvl1pPr marL="0" indent="0" algn="ctr">
              <a:buNone/>
              <a:defRPr sz="2600"/>
            </a:lvl1pPr>
          </a:lstStyle>
          <a:p>
            <a:pPr lvl="0"/>
            <a:r>
              <a:rPr lang="en-US" dirty="0"/>
              <a:t>Click to edit Master text styles</a:t>
            </a:r>
          </a:p>
        </p:txBody>
      </p:sp>
      <p:sp>
        <p:nvSpPr>
          <p:cNvPr id="4" name="Date Placeholder 3"/>
          <p:cNvSpPr>
            <a:spLocks noGrp="1"/>
          </p:cNvSpPr>
          <p:nvPr>
            <p:ph type="dt" sz="half" idx="10"/>
          </p:nvPr>
        </p:nvSpPr>
        <p:spPr/>
        <p:txBody>
          <a:bodyPr/>
          <a:lstStyle/>
          <a:p>
            <a:fld id="{09717CA3-2C9E-4D1A-B2D9-67AA8605FE6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284D7-83C2-438F-BB45-CD47C32E675F}" type="slidenum">
              <a:rPr lang="en-US" smtClean="0"/>
              <a:t>‹#›</a:t>
            </a:fld>
            <a:endParaRPr lang="en-US"/>
          </a:p>
        </p:txBody>
      </p:sp>
      <p:sp>
        <p:nvSpPr>
          <p:cNvPr id="9" name="Content Placeholder 8"/>
          <p:cNvSpPr>
            <a:spLocks noGrp="1"/>
          </p:cNvSpPr>
          <p:nvPr>
            <p:ph sz="quarter" idx="13"/>
          </p:nvPr>
        </p:nvSpPr>
        <p:spPr>
          <a:xfrm>
            <a:off x="528638" y="4864100"/>
            <a:ext cx="8101012" cy="1219200"/>
          </a:xfrm>
        </p:spPr>
        <p:txBody>
          <a:bodyPr anchor="ctr">
            <a:normAutofit/>
          </a:bodyPr>
          <a:lstStyle>
            <a:lvl1pPr marL="0" indent="0" algn="ctr">
              <a:lnSpc>
                <a:spcPct val="100000"/>
              </a:lnSpc>
              <a:spcBef>
                <a:spcPts val="0"/>
              </a:spcBef>
              <a:buNone/>
              <a:defRPr sz="2400"/>
            </a:lvl1pPr>
          </a:lstStyle>
          <a:p>
            <a:pPr lvl="0"/>
            <a:r>
              <a:rPr lang="en-US" dirty="0"/>
              <a:t>Click to edit Master text styles</a:t>
            </a:r>
          </a:p>
        </p:txBody>
      </p:sp>
    </p:spTree>
    <p:extLst>
      <p:ext uri="{BB962C8B-B14F-4D97-AF65-F5344CB8AC3E}">
        <p14:creationId xmlns:p14="http://schemas.microsoft.com/office/powerpoint/2010/main" val="2703017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RY IT 1">
    <p:spTree>
      <p:nvGrpSpPr>
        <p:cNvPr id="1" name=""/>
        <p:cNvGrpSpPr/>
        <p:nvPr/>
      </p:nvGrpSpPr>
      <p:grpSpPr>
        <a:xfrm>
          <a:off x="0" y="0"/>
          <a:ext cx="0" cy="0"/>
          <a:chOff x="0" y="0"/>
          <a:chExt cx="0" cy="0"/>
        </a:xfrm>
      </p:grpSpPr>
      <p:sp>
        <p:nvSpPr>
          <p:cNvPr id="2" name="Title 1"/>
          <p:cNvSpPr>
            <a:spLocks noGrp="1"/>
          </p:cNvSpPr>
          <p:nvPr>
            <p:ph type="title"/>
          </p:nvPr>
        </p:nvSpPr>
        <p:spPr>
          <a:xfrm>
            <a:off x="628650" y="1377950"/>
            <a:ext cx="7886700" cy="852489"/>
          </a:xfrm>
          <a:solidFill>
            <a:srgbClr val="D4E5F4"/>
          </a:solidFill>
          <a:ln w="76200">
            <a:solidFill>
              <a:schemeClr val="tx1"/>
            </a:solidFill>
          </a:ln>
        </p:spPr>
        <p:txBody>
          <a:bodyPr/>
          <a:lstStyle>
            <a:lvl1pPr>
              <a:defRPr>
                <a:solidFill>
                  <a:schemeClr val="tx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8" name="Text Placeholder 6"/>
          <p:cNvSpPr>
            <a:spLocks noGrp="1"/>
          </p:cNvSpPr>
          <p:nvPr>
            <p:ph type="body" sz="quarter" idx="14" hasCustomPrompt="1"/>
          </p:nvPr>
        </p:nvSpPr>
        <p:spPr>
          <a:xfrm>
            <a:off x="628650" y="2570161"/>
            <a:ext cx="1289050" cy="1244600"/>
          </a:xfrm>
          <a:ln>
            <a:solidFill>
              <a:srgbClr val="D4E5F4"/>
            </a:solidFill>
          </a:ln>
        </p:spPr>
        <p:txBody>
          <a:bodyPr/>
          <a:lstStyle>
            <a:lvl1pPr marL="0" indent="0">
              <a:buNone/>
              <a:defRPr/>
            </a:lvl1pPr>
          </a:lstStyle>
          <a:p>
            <a:pPr lvl="0"/>
            <a:r>
              <a:rPr lang="en-US" dirty="0"/>
              <a:t>click to edit Master text styles</a:t>
            </a:r>
          </a:p>
        </p:txBody>
      </p:sp>
      <p:sp>
        <p:nvSpPr>
          <p:cNvPr id="9" name="Text Placeholder 6"/>
          <p:cNvSpPr>
            <a:spLocks noGrp="1"/>
          </p:cNvSpPr>
          <p:nvPr>
            <p:ph type="body" sz="quarter" idx="15" hasCustomPrompt="1"/>
          </p:nvPr>
        </p:nvSpPr>
        <p:spPr>
          <a:xfrm>
            <a:off x="628650" y="4813300"/>
            <a:ext cx="1289050" cy="1244600"/>
          </a:xfrm>
          <a:ln>
            <a:solidFill>
              <a:srgbClr val="D4E5F4"/>
            </a:solidFill>
          </a:ln>
        </p:spPr>
        <p:txBody>
          <a:bodyPr/>
          <a:lstStyle>
            <a:lvl1pPr marL="0" indent="0">
              <a:buNone/>
              <a:defRPr/>
            </a:lvl1pPr>
          </a:lstStyle>
          <a:p>
            <a:pPr lvl="0"/>
            <a:r>
              <a:rPr lang="en-US" dirty="0"/>
              <a:t>click to edit Master text styles</a:t>
            </a:r>
          </a:p>
        </p:txBody>
      </p:sp>
      <p:sp>
        <p:nvSpPr>
          <p:cNvPr id="12" name="Text Placeholder 10"/>
          <p:cNvSpPr>
            <a:spLocks noGrp="1"/>
          </p:cNvSpPr>
          <p:nvPr>
            <p:ph type="body" sz="quarter" idx="17" hasCustomPrompt="1"/>
          </p:nvPr>
        </p:nvSpPr>
        <p:spPr>
          <a:xfrm>
            <a:off x="2235200" y="2541460"/>
            <a:ext cx="6280150" cy="1244600"/>
          </a:xfrm>
          <a:ln>
            <a:solidFill>
              <a:srgbClr val="D4E5F4"/>
            </a:solidFill>
          </a:ln>
        </p:spPr>
        <p:txBody>
          <a:bodyPr/>
          <a:lstStyle>
            <a:lvl1pPr marL="0" indent="0" algn="ctr">
              <a:buNone/>
              <a:defRPr/>
            </a:lvl1pPr>
          </a:lstStyle>
          <a:p>
            <a:pPr lvl="0"/>
            <a:r>
              <a:rPr lang="en-US" dirty="0"/>
              <a:t>click to edit Master text styles</a:t>
            </a:r>
          </a:p>
        </p:txBody>
      </p:sp>
      <p:sp>
        <p:nvSpPr>
          <p:cNvPr id="13" name="Text Placeholder 10"/>
          <p:cNvSpPr>
            <a:spLocks noGrp="1"/>
          </p:cNvSpPr>
          <p:nvPr>
            <p:ph type="body" sz="quarter" idx="18" hasCustomPrompt="1"/>
          </p:nvPr>
        </p:nvSpPr>
        <p:spPr>
          <a:xfrm>
            <a:off x="2235200" y="4813300"/>
            <a:ext cx="6280150" cy="1244600"/>
          </a:xfrm>
          <a:ln>
            <a:solidFill>
              <a:srgbClr val="D4E5F4"/>
            </a:solidFill>
          </a:ln>
        </p:spPr>
        <p:txBody>
          <a:bodyPr/>
          <a:lstStyle>
            <a:lvl1pPr marL="0" indent="0" algn="ctr">
              <a:buNone/>
              <a:defRPr/>
            </a:lvl1pPr>
          </a:lstStyle>
          <a:p>
            <a:pPr lvl="0"/>
            <a:r>
              <a:rPr lang="en-US" dirty="0"/>
              <a:t>click to edit Master text styles</a:t>
            </a:r>
          </a:p>
        </p:txBody>
      </p:sp>
      <p:pic>
        <p:nvPicPr>
          <p:cNvPr id="6" name="Picture 5"/>
          <p:cNvPicPr>
            <a:picLocks noChangeAspect="1"/>
          </p:cNvPicPr>
          <p:nvPr userDrawn="1"/>
        </p:nvPicPr>
        <p:blipFill>
          <a:blip r:embed="rId2"/>
          <a:stretch>
            <a:fillRect/>
          </a:stretch>
        </p:blipFill>
        <p:spPr>
          <a:xfrm>
            <a:off x="0" y="0"/>
            <a:ext cx="9144793" cy="1457070"/>
          </a:xfrm>
          <a:prstGeom prst="rect">
            <a:avLst/>
          </a:prstGeom>
        </p:spPr>
      </p:pic>
    </p:spTree>
    <p:extLst>
      <p:ext uri="{BB962C8B-B14F-4D97-AF65-F5344CB8AC3E}">
        <p14:creationId xmlns:p14="http://schemas.microsoft.com/office/powerpoint/2010/main" val="808627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RY IT 2">
    <p:spTree>
      <p:nvGrpSpPr>
        <p:cNvPr id="1" name=""/>
        <p:cNvGrpSpPr/>
        <p:nvPr/>
      </p:nvGrpSpPr>
      <p:grpSpPr>
        <a:xfrm>
          <a:off x="0" y="0"/>
          <a:ext cx="0" cy="0"/>
          <a:chOff x="0" y="0"/>
          <a:chExt cx="0" cy="0"/>
        </a:xfrm>
      </p:grpSpPr>
      <p:sp>
        <p:nvSpPr>
          <p:cNvPr id="2" name="Title 1"/>
          <p:cNvSpPr>
            <a:spLocks noGrp="1"/>
          </p:cNvSpPr>
          <p:nvPr>
            <p:ph type="title"/>
          </p:nvPr>
        </p:nvSpPr>
        <p:spPr>
          <a:xfrm>
            <a:off x="628650" y="1377949"/>
            <a:ext cx="7886700" cy="1371600"/>
          </a:xfrm>
          <a:solidFill>
            <a:srgbClr val="D4E5F4"/>
          </a:solidFill>
          <a:ln w="76200">
            <a:solidFill>
              <a:schemeClr val="tx1"/>
            </a:solidFill>
          </a:ln>
        </p:spPr>
        <p:txBody>
          <a:bodyPr/>
          <a:lstStyle>
            <a:lvl1pPr>
              <a:defRPr>
                <a:solidFill>
                  <a:schemeClr val="tx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12" name="Text Placeholder 10"/>
          <p:cNvSpPr>
            <a:spLocks noGrp="1"/>
          </p:cNvSpPr>
          <p:nvPr>
            <p:ph type="body" sz="quarter" idx="17"/>
          </p:nvPr>
        </p:nvSpPr>
        <p:spPr>
          <a:xfrm>
            <a:off x="1431925" y="2878008"/>
            <a:ext cx="6280150" cy="914400"/>
          </a:xfrm>
          <a:ln>
            <a:solidFill>
              <a:srgbClr val="D4E5F4"/>
            </a:solidFill>
          </a:ln>
        </p:spPr>
        <p:txBody>
          <a:bodyPr/>
          <a:lstStyle>
            <a:lvl1pPr marL="0" indent="0" algn="ctr">
              <a:buNone/>
              <a:defRPr/>
            </a:lvl1pPr>
          </a:lstStyle>
          <a:p>
            <a:pPr lvl="0"/>
            <a:r>
              <a:rPr lang="en-US" dirty="0"/>
              <a:t>Click to edit Master text styles</a:t>
            </a:r>
          </a:p>
        </p:txBody>
      </p:sp>
      <p:sp>
        <p:nvSpPr>
          <p:cNvPr id="13" name="Text Placeholder 10"/>
          <p:cNvSpPr>
            <a:spLocks noGrp="1"/>
          </p:cNvSpPr>
          <p:nvPr>
            <p:ph type="body" sz="quarter" idx="18"/>
          </p:nvPr>
        </p:nvSpPr>
        <p:spPr>
          <a:xfrm>
            <a:off x="1431925" y="3928811"/>
            <a:ext cx="6280150" cy="914400"/>
          </a:xfrm>
          <a:ln>
            <a:solidFill>
              <a:srgbClr val="D4E5F4"/>
            </a:solidFill>
          </a:ln>
        </p:spPr>
        <p:txBody>
          <a:bodyPr/>
          <a:lstStyle>
            <a:lvl1pPr marL="0" indent="0" algn="ctr">
              <a:buNone/>
              <a:defRPr/>
            </a:lvl1pPr>
          </a:lstStyle>
          <a:p>
            <a:pPr lvl="0"/>
            <a:r>
              <a:rPr lang="en-US" dirty="0"/>
              <a:t>Click to edit Master text styles</a:t>
            </a:r>
          </a:p>
        </p:txBody>
      </p:sp>
      <p:pic>
        <p:nvPicPr>
          <p:cNvPr id="6" name="Picture 5"/>
          <p:cNvPicPr>
            <a:picLocks noChangeAspect="1"/>
          </p:cNvPicPr>
          <p:nvPr userDrawn="1"/>
        </p:nvPicPr>
        <p:blipFill>
          <a:blip r:embed="rId2"/>
          <a:stretch>
            <a:fillRect/>
          </a:stretch>
        </p:blipFill>
        <p:spPr>
          <a:xfrm>
            <a:off x="0" y="0"/>
            <a:ext cx="9144793" cy="1457070"/>
          </a:xfrm>
          <a:prstGeom prst="rect">
            <a:avLst/>
          </a:prstGeom>
        </p:spPr>
      </p:pic>
      <p:sp>
        <p:nvSpPr>
          <p:cNvPr id="11" name="Text Placeholder 10"/>
          <p:cNvSpPr>
            <a:spLocks noGrp="1"/>
          </p:cNvSpPr>
          <p:nvPr>
            <p:ph type="body" sz="quarter" idx="20"/>
          </p:nvPr>
        </p:nvSpPr>
        <p:spPr>
          <a:xfrm>
            <a:off x="1431925" y="5052570"/>
            <a:ext cx="6280150" cy="914400"/>
          </a:xfrm>
          <a:ln>
            <a:solidFill>
              <a:srgbClr val="D4E5F4"/>
            </a:solidFill>
          </a:ln>
        </p:spPr>
        <p:txBody>
          <a:bodyPr/>
          <a:lstStyle>
            <a:lvl1pPr marL="0" indent="0" algn="ctr">
              <a:buNone/>
              <a:defRPr/>
            </a:lvl1pPr>
          </a:lstStyle>
          <a:p>
            <a:pPr lvl="0"/>
            <a:r>
              <a:rPr lang="en-US" dirty="0"/>
              <a:t>Click to edit Master text styles</a:t>
            </a:r>
          </a:p>
        </p:txBody>
      </p:sp>
    </p:spTree>
    <p:extLst>
      <p:ext uri="{BB962C8B-B14F-4D97-AF65-F5344CB8AC3E}">
        <p14:creationId xmlns:p14="http://schemas.microsoft.com/office/powerpoint/2010/main" val="3771110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5" Type="http://schemas.openxmlformats.org/officeDocument/2006/relationships/slideLayout" Target="../slideLayouts/slideLayout32.xml"/><Relationship Id="rId4" Type="http://schemas.openxmlformats.org/officeDocument/2006/relationships/slideLayout" Target="../slideLayouts/slideLayout31.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a:solidFill>
            <a:schemeClr val="accent4"/>
          </a:solid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a:solidFill>
            <a:srgbClr val="E7D9B1"/>
          </a:solidFill>
          <a:ln w="76200">
            <a:solidFill>
              <a:schemeClr val="accent4"/>
            </a:solidFill>
          </a:ln>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9717CA3-2C9E-4D1A-B2D9-67AA8605FE6D}" type="datetimeFigureOut">
              <a:rPr lang="en-US" smtClean="0"/>
              <a:t>1/1/2018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F1284D7-83C2-438F-BB45-CD47C32E675F}" type="slidenum">
              <a:rPr lang="en-US" smtClean="0"/>
              <a:t>‹#›</a:t>
            </a:fld>
            <a:endParaRPr lang="en-US"/>
          </a:p>
        </p:txBody>
      </p:sp>
    </p:spTree>
    <p:extLst>
      <p:ext uri="{BB962C8B-B14F-4D97-AF65-F5344CB8AC3E}">
        <p14:creationId xmlns:p14="http://schemas.microsoft.com/office/powerpoint/2010/main" val="1351736392"/>
      </p:ext>
    </p:extLst>
  </p:cSld>
  <p:clrMap bg1="lt1" tx1="dk1" bg2="lt2" tx2="dk2" accent1="accent1" accent2="accent2" accent3="accent3" accent4="accent4" accent5="accent5" accent6="accent6" hlink="hlink" folHlink="folHlink"/>
  <p:sldLayoutIdLst>
    <p:sldLayoutId id="2147483717" r:id="rId1"/>
    <p:sldLayoutId id="2147483688" r:id="rId2"/>
    <p:sldLayoutId id="2147483712" r:id="rId3"/>
    <p:sldLayoutId id="2147483711" r:id="rId4"/>
    <p:sldLayoutId id="2147483673" r:id="rId5"/>
    <p:sldLayoutId id="2147483674" r:id="rId6"/>
    <p:sldLayoutId id="2147483709" r:id="rId7"/>
    <p:sldLayoutId id="2147483686" r:id="rId8"/>
    <p:sldLayoutId id="2147483710" r:id="rId9"/>
    <p:sldLayoutId id="2147483714" r:id="rId10"/>
    <p:sldLayoutId id="2147483716" r:id="rId11"/>
    <p:sldLayoutId id="2147483715" r:id="rId12"/>
    <p:sldLayoutId id="2147483708" r:id="rId13"/>
    <p:sldLayoutId id="2147483690" r:id="rId14"/>
    <p:sldLayoutId id="2147483685" r:id="rId15"/>
    <p:sldLayoutId id="2147483687" r:id="rId16"/>
    <p:sldLayoutId id="2147483691" r:id="rId17"/>
    <p:sldLayoutId id="2147483689" r:id="rId18"/>
    <p:sldLayoutId id="2147483684" r:id="rId19"/>
    <p:sldLayoutId id="2147483675" r:id="rId20"/>
    <p:sldLayoutId id="2147483676" r:id="rId21"/>
    <p:sldLayoutId id="2147483677" r:id="rId22"/>
    <p:sldLayoutId id="2147483678" r:id="rId23"/>
    <p:sldLayoutId id="2147483679" r:id="rId24"/>
    <p:sldLayoutId id="2147483680" r:id="rId25"/>
    <p:sldLayoutId id="2147483681" r:id="rId26"/>
    <p:sldLayoutId id="2147483705" r:id="rId27"/>
  </p:sldLayoutIdLst>
  <p:txStyles>
    <p:titleStyle>
      <a:lvl1pPr algn="ctr" defTabSz="685800" rtl="0" eaLnBrk="1" latinLnBrk="0" hangingPunct="1">
        <a:lnSpc>
          <a:spcPct val="100000"/>
        </a:lnSpc>
        <a:spcBef>
          <a:spcPct val="0"/>
        </a:spcBef>
        <a:buNone/>
        <a:defRPr sz="2800" b="1" kern="1200">
          <a:solidFill>
            <a:schemeClr val="bg1"/>
          </a:solidFill>
          <a:latin typeface="+mj-lt"/>
          <a:ea typeface="+mj-ea"/>
          <a:cs typeface="+mj-cs"/>
        </a:defRPr>
      </a:lvl1pPr>
    </p:titleStyle>
    <p:bodyStyle>
      <a:lvl1pPr marL="171450" indent="-171450" algn="ctr" defTabSz="685800" rtl="0" eaLnBrk="1" latinLnBrk="0" hangingPunct="1">
        <a:lnSpc>
          <a:spcPct val="100000"/>
        </a:lnSpc>
        <a:spcBef>
          <a:spcPts val="0"/>
        </a:spcBef>
        <a:buFont typeface="Arial" panose="020B0604020202020204" pitchFamily="34" charset="0"/>
        <a:buChar char="•"/>
        <a:defRPr sz="2600" kern="1200">
          <a:solidFill>
            <a:schemeClr val="tx1"/>
          </a:solidFill>
          <a:latin typeface="+mn-lt"/>
          <a:ea typeface="+mn-ea"/>
          <a:cs typeface="+mn-cs"/>
        </a:defRPr>
      </a:lvl1pPr>
      <a:lvl2pPr marL="514350" indent="-171450" algn="ctr" defTabSz="685800" rtl="0" eaLnBrk="1" latinLnBrk="0" hangingPunct="1">
        <a:lnSpc>
          <a:spcPct val="100000"/>
        </a:lnSpc>
        <a:spcBef>
          <a:spcPts val="0"/>
        </a:spcBef>
        <a:buFont typeface="Arial" panose="020B0604020202020204" pitchFamily="34" charset="0"/>
        <a:buChar char="•"/>
        <a:defRPr sz="2600" kern="1200">
          <a:solidFill>
            <a:schemeClr val="tx1"/>
          </a:solidFill>
          <a:latin typeface="+mn-lt"/>
          <a:ea typeface="+mn-ea"/>
          <a:cs typeface="+mn-cs"/>
        </a:defRPr>
      </a:lvl2pPr>
      <a:lvl3pPr marL="857250" indent="-171450" algn="ctr" defTabSz="685800" rtl="0" eaLnBrk="1" latinLnBrk="0" hangingPunct="1">
        <a:lnSpc>
          <a:spcPct val="100000"/>
        </a:lnSpc>
        <a:spcBef>
          <a:spcPts val="0"/>
        </a:spcBef>
        <a:buFont typeface="Arial" panose="020B0604020202020204" pitchFamily="34" charset="0"/>
        <a:buChar char="•"/>
        <a:defRPr sz="2600" kern="1200">
          <a:solidFill>
            <a:schemeClr val="tx1"/>
          </a:solidFill>
          <a:latin typeface="+mn-lt"/>
          <a:ea typeface="+mn-ea"/>
          <a:cs typeface="+mn-cs"/>
        </a:defRPr>
      </a:lvl3pPr>
      <a:lvl4pPr marL="1200150" indent="-171450" algn="ctr" defTabSz="685800" rtl="0" eaLnBrk="1" latinLnBrk="0" hangingPunct="1">
        <a:lnSpc>
          <a:spcPct val="100000"/>
        </a:lnSpc>
        <a:spcBef>
          <a:spcPts val="0"/>
        </a:spcBef>
        <a:buFont typeface="Arial" panose="020B0604020202020204" pitchFamily="34" charset="0"/>
        <a:buChar char="•"/>
        <a:defRPr sz="2600" kern="1200">
          <a:solidFill>
            <a:schemeClr val="tx1"/>
          </a:solidFill>
          <a:latin typeface="+mn-lt"/>
          <a:ea typeface="+mn-ea"/>
          <a:cs typeface="+mn-cs"/>
        </a:defRPr>
      </a:lvl4pPr>
      <a:lvl5pPr marL="1543050" indent="-171450" algn="ctr" defTabSz="685800" rtl="0" eaLnBrk="1" latinLnBrk="0" hangingPunct="1">
        <a:lnSpc>
          <a:spcPct val="100000"/>
        </a:lnSpc>
        <a:spcBef>
          <a:spcPts val="0"/>
        </a:spcBef>
        <a:buFont typeface="Arial" panose="020B0604020202020204" pitchFamily="34" charset="0"/>
        <a:buChar char="•"/>
        <a:defRPr sz="2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8101584" cy="1325563"/>
          </a:xfrm>
          <a:prstGeom prst="rect">
            <a:avLst/>
          </a:prstGeom>
          <a:solidFill>
            <a:schemeClr val="accent4"/>
          </a:solidFill>
        </p:spPr>
        <p:txBody>
          <a:bodyPr vert="horz" lIns="91440" tIns="45720" rIns="91440" bIns="45720" rtlCol="0" anchor="ctr">
            <a:normAutofit/>
          </a:bodyPr>
          <a:lstStyle/>
          <a:p>
            <a:r>
              <a:rPr lang="en-US" dirty="0"/>
              <a:t>Title of Slide</a:t>
            </a:r>
          </a:p>
        </p:txBody>
      </p:sp>
      <p:sp>
        <p:nvSpPr>
          <p:cNvPr id="3" name="Text Placeholder 2"/>
          <p:cNvSpPr>
            <a:spLocks noGrp="1"/>
          </p:cNvSpPr>
          <p:nvPr>
            <p:ph type="body" idx="1"/>
          </p:nvPr>
        </p:nvSpPr>
        <p:spPr>
          <a:xfrm>
            <a:off x="628650" y="2552699"/>
            <a:ext cx="8101584" cy="3268663"/>
          </a:xfrm>
          <a:prstGeom prst="rect">
            <a:avLst/>
          </a:prstGeom>
          <a:solidFill>
            <a:srgbClr val="E7D9B1"/>
          </a:solidFill>
          <a:ln w="76200">
            <a:solidFill>
              <a:schemeClr val="accent4"/>
            </a:solidFill>
          </a:ln>
        </p:spPr>
        <p:txBody>
          <a:bodyPr vert="horz" lIns="91440" tIns="45720" rIns="91440" bIns="45720" rtlCol="0">
            <a:normAutofit/>
          </a:bodyPr>
          <a:lstStyle/>
          <a:p>
            <a:pPr lvl="0"/>
            <a:r>
              <a:rPr lang="en-US" dirty="0"/>
              <a:t>Click to edit Master text styles</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4071B1-5285-4C1E-8055-97E38FBB88E6}" type="datetimeFigureOut">
              <a:rPr lang="en-US" smtClean="0"/>
              <a:t>1/1/2018</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C5028F-10DF-4864-BAFE-609F3695BD5D}" type="slidenum">
              <a:rPr lang="en-US" smtClean="0"/>
              <a:t>‹#›</a:t>
            </a:fld>
            <a:endParaRPr lang="en-US"/>
          </a:p>
        </p:txBody>
      </p:sp>
    </p:spTree>
    <p:extLst>
      <p:ext uri="{BB962C8B-B14F-4D97-AF65-F5344CB8AC3E}">
        <p14:creationId xmlns:p14="http://schemas.microsoft.com/office/powerpoint/2010/main" val="209987096"/>
      </p:ext>
    </p:extLst>
  </p:cSld>
  <p:clrMap bg1="lt1" tx1="dk1" bg2="lt2" tx2="dk2" accent1="accent1" accent2="accent2" accent3="accent3" accent4="accent4" accent5="accent5" accent6="accent6" hlink="hlink" folHlink="folHlink"/>
  <p:sldLayoutIdLst>
    <p:sldLayoutId id="2147483694" r:id="rId1"/>
    <p:sldLayoutId id="2147483696" r:id="rId2"/>
    <p:sldLayoutId id="2147483697" r:id="rId3"/>
    <p:sldLayoutId id="2147483713" r:id="rId4"/>
    <p:sldLayoutId id="2147483698" r:id="rId5"/>
    <p:sldLayoutId id="2147483699" r:id="rId6"/>
    <p:sldLayoutId id="2147483700" r:id="rId7"/>
    <p:sldLayoutId id="2147483701" r:id="rId8"/>
  </p:sldLayoutIdLst>
  <p:txStyles>
    <p:titleStyle>
      <a:lvl1pPr algn="ctr" defTabSz="914400" rtl="0" eaLnBrk="1" latinLnBrk="0" hangingPunct="1">
        <a:lnSpc>
          <a:spcPct val="100000"/>
        </a:lnSpc>
        <a:spcBef>
          <a:spcPct val="0"/>
        </a:spcBef>
        <a:buNone/>
        <a:defRPr sz="3600" kern="1200">
          <a:solidFill>
            <a:schemeClr val="bg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Wingdings" panose="05000000000000000000" pitchFamily="2" charset="2"/>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7D9B1"/>
        </a:solidFill>
        <a:effectLst/>
      </p:bgPr>
    </p:bg>
    <p:spTree>
      <p:nvGrpSpPr>
        <p:cNvPr id="1" name=""/>
        <p:cNvGrpSpPr/>
        <p:nvPr/>
      </p:nvGrpSpPr>
      <p:grpSpPr>
        <a:xfrm>
          <a:off x="0" y="0"/>
          <a:ext cx="0" cy="0"/>
          <a:chOff x="0" y="0"/>
          <a:chExt cx="0" cy="0"/>
        </a:xfrm>
      </p:grpSpPr>
      <p:sp>
        <p:nvSpPr>
          <p:cNvPr id="6" name="Title 5" hidden="1">
            <a:extLst>
              <a:ext uri="{FF2B5EF4-FFF2-40B4-BE49-F238E27FC236}">
                <a16:creationId xmlns:a16="http://schemas.microsoft.com/office/drawing/2014/main" id="{70B1BD2E-3189-407C-AC80-78912C9F7D5E}"/>
              </a:ext>
            </a:extLst>
          </p:cNvPr>
          <p:cNvSpPr>
            <a:spLocks noGrp="1"/>
          </p:cNvSpPr>
          <p:nvPr>
            <p:ph type="ctrTitle"/>
          </p:nvPr>
        </p:nvSpPr>
        <p:spPr>
          <a:xfrm>
            <a:off x="7247306" y="132646"/>
            <a:ext cx="1768875" cy="990522"/>
          </a:xfrm>
          <a:noFill/>
        </p:spPr>
        <p:txBody>
          <a:bodyPr>
            <a:normAutofit/>
          </a:bodyPr>
          <a:lstStyle/>
          <a:p>
            <a:r>
              <a:rPr lang="en-US" sz="1800" dirty="0"/>
              <a:t>Unit 14</a:t>
            </a:r>
            <a:br>
              <a:rPr lang="en-US" sz="1800" dirty="0"/>
            </a:br>
            <a:r>
              <a:rPr lang="en-US" sz="1800" dirty="0"/>
              <a:t>Social Psychology</a:t>
            </a:r>
          </a:p>
        </p:txBody>
      </p:sp>
      <p:pic>
        <p:nvPicPr>
          <p:cNvPr id="2" name="Picture 1" descr="Unit 14&#10;Social Psychology"/>
          <p:cNvPicPr>
            <a:picLocks noChangeAspect="1"/>
          </p:cNvPicPr>
          <p:nvPr/>
        </p:nvPicPr>
        <p:blipFill>
          <a:blip r:embed="rId2"/>
          <a:stretch>
            <a:fillRect/>
          </a:stretch>
        </p:blipFill>
        <p:spPr>
          <a:xfrm>
            <a:off x="0" y="0"/>
            <a:ext cx="9166782" cy="2241755"/>
          </a:xfrm>
          <a:prstGeom prst="rect">
            <a:avLst/>
          </a:prstGeom>
        </p:spPr>
      </p:pic>
      <p:pic>
        <p:nvPicPr>
          <p:cNvPr id="3" name="Picture 2" descr="Modules&#10;74. Attribution, Attitudes, and Actions&#10;75. Conformity and Obedience&#10;76. Group Behavior&#10;77. Prejudice and Discrimination &#10;78. Aggression&#10;79. Attraction&#10;80. Altruism, Conflict, and Peacemaking"/>
          <p:cNvPicPr>
            <a:picLocks noChangeAspect="1"/>
          </p:cNvPicPr>
          <p:nvPr/>
        </p:nvPicPr>
        <p:blipFill>
          <a:blip r:embed="rId3"/>
          <a:stretch>
            <a:fillRect/>
          </a:stretch>
        </p:blipFill>
        <p:spPr>
          <a:xfrm>
            <a:off x="779626" y="2231923"/>
            <a:ext cx="2415858" cy="2840870"/>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69110" y="2482547"/>
            <a:ext cx="5447071" cy="3504488"/>
          </a:xfrm>
          <a:prstGeom prst="rect">
            <a:avLst/>
          </a:prstGeom>
        </p:spPr>
      </p:pic>
      <p:pic>
        <p:nvPicPr>
          <p:cNvPr id="5" name="Picture 4" descr="Pete Saloutos/Blend Images/Getty Images"/>
          <p:cNvPicPr>
            <a:picLocks noChangeAspect="1"/>
          </p:cNvPicPr>
          <p:nvPr/>
        </p:nvPicPr>
        <p:blipFill>
          <a:blip r:embed="rId5"/>
          <a:stretch>
            <a:fillRect/>
          </a:stretch>
        </p:blipFill>
        <p:spPr>
          <a:xfrm>
            <a:off x="3569110" y="5133753"/>
            <a:ext cx="89566" cy="597106"/>
          </a:xfrm>
          <a:prstGeom prst="rect">
            <a:avLst/>
          </a:prstGeom>
        </p:spPr>
      </p:pic>
    </p:spTree>
    <p:extLst>
      <p:ext uri="{BB962C8B-B14F-4D97-AF65-F5344CB8AC3E}">
        <p14:creationId xmlns:p14="http://schemas.microsoft.com/office/powerpoint/2010/main" val="2035393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208" y="202368"/>
            <a:ext cx="8101584" cy="1325563"/>
          </a:xfrm>
        </p:spPr>
        <p:txBody>
          <a:bodyPr/>
          <a:lstStyle/>
          <a:p>
            <a:r>
              <a:rPr lang="en-US" dirty="0"/>
              <a:t>What role does alcohol play in </a:t>
            </a:r>
            <a:r>
              <a:rPr lang="en-US" i="1" dirty="0"/>
              <a:t>aggression</a:t>
            </a:r>
            <a:r>
              <a:rPr lang="en-US" dirty="0"/>
              <a:t>?</a:t>
            </a:r>
          </a:p>
        </p:txBody>
      </p:sp>
      <p:sp>
        <p:nvSpPr>
          <p:cNvPr id="3" name="Content Placeholder 2"/>
          <p:cNvSpPr>
            <a:spLocks noGrp="1"/>
          </p:cNvSpPr>
          <p:nvPr>
            <p:ph idx="1"/>
          </p:nvPr>
        </p:nvSpPr>
        <p:spPr>
          <a:xfrm>
            <a:off x="521208" y="1671622"/>
            <a:ext cx="8101584" cy="2592370"/>
          </a:xfrm>
        </p:spPr>
        <p:txBody>
          <a:bodyPr/>
          <a:lstStyle/>
          <a:p>
            <a:r>
              <a:rPr lang="en-US" dirty="0"/>
              <a:t>Alcohol </a:t>
            </a:r>
            <a:r>
              <a:rPr lang="en-US" i="1" dirty="0"/>
              <a:t>unleashes </a:t>
            </a:r>
            <a:r>
              <a:rPr lang="en-US" dirty="0"/>
              <a:t>aggressive responses to frustration. </a:t>
            </a:r>
          </a:p>
          <a:p>
            <a:r>
              <a:rPr lang="en-US" dirty="0"/>
              <a:t>Across police data, prison surveys, and experiments, aggression-prone adults are more likely to drink, and to become violent when intoxicated.</a:t>
            </a:r>
          </a:p>
          <a:p>
            <a:r>
              <a:rPr lang="en-US" sz="2400" i="1" dirty="0"/>
              <a:t> (White et al., 1993)</a:t>
            </a:r>
          </a:p>
        </p:txBody>
      </p:sp>
      <p:sp>
        <p:nvSpPr>
          <p:cNvPr id="4" name="Content Placeholder 3"/>
          <p:cNvSpPr>
            <a:spLocks noGrp="1"/>
          </p:cNvSpPr>
          <p:nvPr>
            <p:ph sz="quarter" idx="13"/>
          </p:nvPr>
        </p:nvSpPr>
        <p:spPr>
          <a:xfrm>
            <a:off x="528638" y="4476193"/>
            <a:ext cx="8101012" cy="2179439"/>
          </a:xfrm>
        </p:spPr>
        <p:txBody>
          <a:bodyPr/>
          <a:lstStyle/>
          <a:p>
            <a:r>
              <a:rPr lang="en-US" dirty="0"/>
              <a:t>Alcohol is a </a:t>
            </a:r>
            <a:r>
              <a:rPr lang="en-US" dirty="0" err="1"/>
              <a:t>disinhibitor</a:t>
            </a:r>
            <a:r>
              <a:rPr lang="en-US" dirty="0"/>
              <a:t>—it slows brain activity that controls judgment and inhibitions. </a:t>
            </a:r>
          </a:p>
          <a:p>
            <a:r>
              <a:rPr lang="en-US" dirty="0"/>
              <a:t>Under its influence, people may interpret ambiguous acts as provocations and react accordingly.</a:t>
            </a:r>
          </a:p>
          <a:p>
            <a:r>
              <a:rPr lang="en-US" dirty="0"/>
              <a:t> </a:t>
            </a:r>
            <a:r>
              <a:rPr lang="en-US" i="1" dirty="0"/>
              <a:t>(</a:t>
            </a:r>
            <a:r>
              <a:rPr lang="en-US" i="1" dirty="0" err="1"/>
              <a:t>Bègue</a:t>
            </a:r>
            <a:r>
              <a:rPr lang="en-US" i="1" dirty="0"/>
              <a:t> et al., 2010; </a:t>
            </a:r>
            <a:r>
              <a:rPr lang="en-US" i="1" dirty="0" err="1"/>
              <a:t>Giancola</a:t>
            </a:r>
            <a:r>
              <a:rPr lang="en-US" i="1" dirty="0"/>
              <a:t> &amp; </a:t>
            </a:r>
            <a:r>
              <a:rPr lang="en-US" i="1" dirty="0" err="1"/>
              <a:t>Corman</a:t>
            </a:r>
            <a:r>
              <a:rPr lang="en-US" i="1" dirty="0"/>
              <a:t>, 2007)</a:t>
            </a:r>
          </a:p>
        </p:txBody>
      </p:sp>
    </p:spTree>
    <p:extLst>
      <p:ext uri="{BB962C8B-B14F-4D97-AF65-F5344CB8AC3E}">
        <p14:creationId xmlns:p14="http://schemas.microsoft.com/office/powerpoint/2010/main" val="2237087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psychological and social-cultural </a:t>
            </a:r>
            <a:br>
              <a:rPr lang="en-US" dirty="0"/>
            </a:br>
            <a:r>
              <a:rPr lang="en-US" dirty="0"/>
              <a:t>factors may trigger </a:t>
            </a:r>
            <a:r>
              <a:rPr lang="en-US" i="1" dirty="0"/>
              <a:t>aggression</a:t>
            </a:r>
            <a:r>
              <a:rPr lang="en-US" dirty="0"/>
              <a:t>?</a:t>
            </a:r>
          </a:p>
        </p:txBody>
      </p:sp>
      <p:sp>
        <p:nvSpPr>
          <p:cNvPr id="3" name="Text Placeholder 2"/>
          <p:cNvSpPr>
            <a:spLocks noGrp="1"/>
          </p:cNvSpPr>
          <p:nvPr>
            <p:ph type="body" sz="quarter" idx="16"/>
          </p:nvPr>
        </p:nvSpPr>
        <p:spPr>
          <a:xfrm>
            <a:off x="628650" y="1879599"/>
            <a:ext cx="8101584" cy="1244600"/>
          </a:xfrm>
        </p:spPr>
        <p:txBody>
          <a:bodyPr/>
          <a:lstStyle/>
          <a:p>
            <a:r>
              <a:rPr lang="en-US" dirty="0"/>
              <a:t>aversive events</a:t>
            </a:r>
          </a:p>
        </p:txBody>
      </p:sp>
      <p:sp>
        <p:nvSpPr>
          <p:cNvPr id="4" name="Text Placeholder 3"/>
          <p:cNvSpPr>
            <a:spLocks noGrp="1"/>
          </p:cNvSpPr>
          <p:nvPr>
            <p:ph type="body" sz="quarter" idx="17"/>
          </p:nvPr>
        </p:nvSpPr>
        <p:spPr>
          <a:xfrm>
            <a:off x="628650" y="3346449"/>
            <a:ext cx="8101584" cy="1244600"/>
          </a:xfrm>
        </p:spPr>
        <p:txBody>
          <a:bodyPr/>
          <a:lstStyle/>
          <a:p>
            <a:r>
              <a:rPr lang="en-US" dirty="0"/>
              <a:t>reinforcement, modeling and self-control</a:t>
            </a:r>
          </a:p>
        </p:txBody>
      </p:sp>
      <p:sp>
        <p:nvSpPr>
          <p:cNvPr id="5" name="Text Placeholder 4"/>
          <p:cNvSpPr>
            <a:spLocks noGrp="1"/>
          </p:cNvSpPr>
          <p:nvPr>
            <p:ph type="body" sz="quarter" idx="18"/>
          </p:nvPr>
        </p:nvSpPr>
        <p:spPr>
          <a:xfrm>
            <a:off x="628650" y="4813299"/>
            <a:ext cx="8101584" cy="1244600"/>
          </a:xfrm>
        </p:spPr>
        <p:txBody>
          <a:bodyPr/>
          <a:lstStyle/>
          <a:p>
            <a:r>
              <a:rPr lang="en-US" dirty="0"/>
              <a:t>media models</a:t>
            </a:r>
          </a:p>
        </p:txBody>
      </p:sp>
      <p:pic>
        <p:nvPicPr>
          <p:cNvPr id="6" name="Picture 5" descr="decorative"/>
          <p:cNvPicPr>
            <a:picLocks noChangeAspect="1"/>
          </p:cNvPicPr>
          <p:nvPr/>
        </p:nvPicPr>
        <p:blipFill>
          <a:blip r:embed="rId2"/>
          <a:stretch>
            <a:fillRect/>
          </a:stretch>
        </p:blipFill>
        <p:spPr>
          <a:xfrm>
            <a:off x="665479" y="423231"/>
            <a:ext cx="688908" cy="688908"/>
          </a:xfrm>
          <a:prstGeom prst="rect">
            <a:avLst/>
          </a:prstGeom>
        </p:spPr>
      </p:pic>
    </p:spTree>
    <p:extLst>
      <p:ext uri="{BB962C8B-B14F-4D97-AF65-F5344CB8AC3E}">
        <p14:creationId xmlns:p14="http://schemas.microsoft.com/office/powerpoint/2010/main" val="2809124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208" y="187378"/>
            <a:ext cx="8101584" cy="1325563"/>
          </a:xfrm>
        </p:spPr>
        <p:txBody>
          <a:bodyPr/>
          <a:lstStyle/>
          <a:p>
            <a:r>
              <a:rPr lang="en-US" dirty="0"/>
              <a:t>What is the </a:t>
            </a:r>
            <a:r>
              <a:rPr lang="en-US" i="1" dirty="0"/>
              <a:t>frustration-aggression principle</a:t>
            </a:r>
            <a:r>
              <a:rPr lang="en-US" dirty="0"/>
              <a:t>?</a:t>
            </a:r>
          </a:p>
        </p:txBody>
      </p:sp>
      <p:sp>
        <p:nvSpPr>
          <p:cNvPr id="3" name="Content Placeholder 2"/>
          <p:cNvSpPr>
            <a:spLocks noGrp="1"/>
          </p:cNvSpPr>
          <p:nvPr>
            <p:ph idx="1"/>
          </p:nvPr>
        </p:nvSpPr>
        <p:spPr>
          <a:xfrm>
            <a:off x="521208" y="1644118"/>
            <a:ext cx="8101584" cy="1592131"/>
          </a:xfrm>
        </p:spPr>
        <p:txBody>
          <a:bodyPr/>
          <a:lstStyle/>
          <a:p>
            <a:r>
              <a:rPr lang="en-US" dirty="0"/>
              <a:t>the principle that frustration—the blocking of an</a:t>
            </a:r>
          </a:p>
          <a:p>
            <a:r>
              <a:rPr lang="en-US" dirty="0"/>
              <a:t>attempt to achieve some goal— creates anger, which can generate </a:t>
            </a:r>
            <a:r>
              <a:rPr lang="en-US" b="1" i="1" dirty="0"/>
              <a:t>aggression</a:t>
            </a:r>
          </a:p>
        </p:txBody>
      </p:sp>
      <p:sp>
        <p:nvSpPr>
          <p:cNvPr id="4" name="Content Placeholder 3"/>
          <p:cNvSpPr>
            <a:spLocks noGrp="1"/>
          </p:cNvSpPr>
          <p:nvPr>
            <p:ph sz="quarter" idx="13"/>
          </p:nvPr>
        </p:nvSpPr>
        <p:spPr>
          <a:xfrm>
            <a:off x="528638" y="3429001"/>
            <a:ext cx="8101012" cy="3241622"/>
          </a:xfrm>
        </p:spPr>
        <p:txBody>
          <a:bodyPr/>
          <a:lstStyle/>
          <a:p>
            <a:r>
              <a:rPr lang="en-US" dirty="0"/>
              <a:t>Aversive stimuli—hot temperatures, physical pain, personal insults, foul odors, cigarette smoke, crowding—can evoke hostility. </a:t>
            </a:r>
          </a:p>
          <a:p>
            <a:r>
              <a:rPr lang="en-US" dirty="0"/>
              <a:t>A prime example of this phenomenon is the </a:t>
            </a:r>
            <a:r>
              <a:rPr lang="en-US" b="1" i="1" dirty="0"/>
              <a:t>frustration-aggression principle</a:t>
            </a:r>
            <a:r>
              <a:rPr lang="en-US" dirty="0"/>
              <a:t>: frustration creates anger, which can spark aggression. Even hunger can feed</a:t>
            </a:r>
          </a:p>
          <a:p>
            <a:r>
              <a:rPr lang="en-US" dirty="0"/>
              <a:t>anger—making people “hangry”.</a:t>
            </a:r>
          </a:p>
          <a:p>
            <a:r>
              <a:rPr lang="en-US" i="1" dirty="0"/>
              <a:t> (Bushman et al., 2014)</a:t>
            </a:r>
          </a:p>
        </p:txBody>
      </p:sp>
    </p:spTree>
    <p:extLst>
      <p:ext uri="{BB962C8B-B14F-4D97-AF65-F5344CB8AC3E}">
        <p14:creationId xmlns:p14="http://schemas.microsoft.com/office/powerpoint/2010/main" val="3876189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322832"/>
            <a:ext cx="3672336" cy="1600200"/>
          </a:xfrm>
        </p:spPr>
        <p:txBody>
          <a:bodyPr/>
          <a:lstStyle/>
          <a:p>
            <a:r>
              <a:rPr lang="en-US" dirty="0"/>
              <a:t>temperature and retaliation</a:t>
            </a:r>
          </a:p>
        </p:txBody>
      </p:sp>
      <p:sp>
        <p:nvSpPr>
          <p:cNvPr id="4" name="Text Placeholder 3"/>
          <p:cNvSpPr>
            <a:spLocks noGrp="1"/>
          </p:cNvSpPr>
          <p:nvPr>
            <p:ph type="body" sz="half" idx="2"/>
          </p:nvPr>
        </p:nvSpPr>
        <p:spPr>
          <a:xfrm>
            <a:off x="629841" y="2088682"/>
            <a:ext cx="3672336" cy="4566118"/>
          </a:xfrm>
        </p:spPr>
        <p:txBody>
          <a:bodyPr/>
          <a:lstStyle/>
          <a:p>
            <a:r>
              <a:rPr lang="en-US" dirty="0"/>
              <a:t>Researchers looked for</a:t>
            </a:r>
          </a:p>
          <a:p>
            <a:r>
              <a:rPr lang="en-US" dirty="0"/>
              <a:t>occurrences of batters who were hit by pitchers during 4,566,468 pitcher-batter matchups across 57,293 Major League Baseball games</a:t>
            </a:r>
          </a:p>
          <a:p>
            <a:r>
              <a:rPr lang="en-US" dirty="0"/>
              <a:t>since 1952.</a:t>
            </a:r>
          </a:p>
          <a:p>
            <a:r>
              <a:rPr lang="en-US" dirty="0"/>
              <a:t> </a:t>
            </a:r>
            <a:r>
              <a:rPr lang="en-US" sz="2400" i="1" dirty="0"/>
              <a:t>(</a:t>
            </a:r>
            <a:r>
              <a:rPr lang="en-US" sz="2400" i="1" dirty="0" err="1"/>
              <a:t>Larrick</a:t>
            </a:r>
            <a:r>
              <a:rPr lang="en-US" sz="2400" i="1" dirty="0"/>
              <a:t> et al., 2011)</a:t>
            </a:r>
          </a:p>
        </p:txBody>
      </p:sp>
      <p:pic>
        <p:nvPicPr>
          <p:cNvPr id="5" name="Content Placeholder 4"/>
          <p:cNvPicPr>
            <a:picLocks noGrp="1" noChangeAspect="1"/>
          </p:cNvPicPr>
          <p:nvPr>
            <p:ph idx="1"/>
          </p:nvPr>
        </p:nvPicPr>
        <p:blipFill>
          <a:blip r:embed="rId2"/>
          <a:stretch>
            <a:fillRect/>
          </a:stretch>
        </p:blipFill>
        <p:spPr>
          <a:xfrm>
            <a:off x="4569906" y="1923032"/>
            <a:ext cx="3989478" cy="3945956"/>
          </a:xfrm>
          <a:prstGeom prst="rect">
            <a:avLst/>
          </a:prstGeom>
        </p:spPr>
      </p:pic>
    </p:spTree>
    <p:extLst>
      <p:ext uri="{BB962C8B-B14F-4D97-AF65-F5344CB8AC3E}">
        <p14:creationId xmlns:p14="http://schemas.microsoft.com/office/powerpoint/2010/main" val="132070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interpreting graphs</a:t>
            </a:r>
          </a:p>
        </p:txBody>
      </p:sp>
      <p:sp>
        <p:nvSpPr>
          <p:cNvPr id="3" name="Text Placeholder 2"/>
          <p:cNvSpPr>
            <a:spLocks noGrp="1"/>
          </p:cNvSpPr>
          <p:nvPr>
            <p:ph type="body" sz="quarter" idx="18"/>
          </p:nvPr>
        </p:nvSpPr>
        <p:spPr>
          <a:xfrm>
            <a:off x="748572" y="5670654"/>
            <a:ext cx="7994650" cy="762000"/>
          </a:xfrm>
        </p:spPr>
        <p:txBody>
          <a:bodyPr/>
          <a:lstStyle/>
          <a:p>
            <a:r>
              <a:rPr lang="en-US" dirty="0"/>
              <a:t>What were the results of the batter-pitcher research?</a:t>
            </a:r>
          </a:p>
        </p:txBody>
      </p:sp>
      <p:pic>
        <p:nvPicPr>
          <p:cNvPr id="5" name="Content Placeholder 4"/>
          <p:cNvPicPr>
            <a:picLocks noGrp="1" noChangeAspect="1"/>
          </p:cNvPicPr>
          <p:nvPr>
            <p:ph sz="quarter" idx="19"/>
          </p:nvPr>
        </p:nvPicPr>
        <p:blipFill>
          <a:blip r:embed="rId2"/>
          <a:stretch>
            <a:fillRect/>
          </a:stretch>
        </p:blipFill>
        <p:spPr>
          <a:xfrm>
            <a:off x="2548328" y="2462916"/>
            <a:ext cx="4160936" cy="2988469"/>
          </a:xfrm>
          <a:prstGeom prst="rect">
            <a:avLst/>
          </a:prstGeom>
        </p:spPr>
      </p:pic>
    </p:spTree>
    <p:extLst>
      <p:ext uri="{BB962C8B-B14F-4D97-AF65-F5344CB8AC3E}">
        <p14:creationId xmlns:p14="http://schemas.microsoft.com/office/powerpoint/2010/main" val="1135283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were the results?</a:t>
            </a:r>
          </a:p>
        </p:txBody>
      </p:sp>
      <p:sp>
        <p:nvSpPr>
          <p:cNvPr id="4" name="Text Placeholder 3"/>
          <p:cNvSpPr>
            <a:spLocks noGrp="1"/>
          </p:cNvSpPr>
          <p:nvPr>
            <p:ph type="body" sz="half" idx="2"/>
          </p:nvPr>
        </p:nvSpPr>
        <p:spPr>
          <a:xfrm>
            <a:off x="630238" y="2425699"/>
            <a:ext cx="2949575" cy="4050051"/>
          </a:xfrm>
        </p:spPr>
        <p:txBody>
          <a:bodyPr/>
          <a:lstStyle/>
          <a:p>
            <a:r>
              <a:rPr lang="en-US" dirty="0"/>
              <a:t>The probability of a batter being hit by a pitcher increased if one or more of the pitcher’s teammates had been hit, and also with temperature.</a:t>
            </a:r>
          </a:p>
        </p:txBody>
      </p:sp>
      <p:pic>
        <p:nvPicPr>
          <p:cNvPr id="5" name="Content Placeholder 4"/>
          <p:cNvPicPr>
            <a:picLocks noGrp="1" noChangeAspect="1"/>
          </p:cNvPicPr>
          <p:nvPr>
            <p:ph idx="1"/>
          </p:nvPr>
        </p:nvPicPr>
        <p:blipFill>
          <a:blip r:embed="rId2"/>
          <a:stretch>
            <a:fillRect/>
          </a:stretch>
        </p:blipFill>
        <p:spPr>
          <a:xfrm>
            <a:off x="3982807" y="2729080"/>
            <a:ext cx="4794194" cy="3443288"/>
          </a:xfrm>
          <a:prstGeom prst="rect">
            <a:avLst/>
          </a:prstGeom>
        </p:spPr>
      </p:pic>
    </p:spTree>
    <p:extLst>
      <p:ext uri="{BB962C8B-B14F-4D97-AF65-F5344CB8AC3E}">
        <p14:creationId xmlns:p14="http://schemas.microsoft.com/office/powerpoint/2010/main" val="2406094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 y="433672"/>
            <a:ext cx="8321040" cy="1124712"/>
          </a:xfrm>
        </p:spPr>
        <p:txBody>
          <a:bodyPr/>
          <a:lstStyle/>
          <a:p>
            <a:r>
              <a:rPr lang="en-US" dirty="0"/>
              <a:t>1. What Would You Answer?</a:t>
            </a:r>
          </a:p>
        </p:txBody>
      </p:sp>
      <p:sp>
        <p:nvSpPr>
          <p:cNvPr id="3" name="Content Placeholder 2"/>
          <p:cNvSpPr>
            <a:spLocks noGrp="1"/>
          </p:cNvSpPr>
          <p:nvPr>
            <p:ph sz="quarter" idx="19"/>
          </p:nvPr>
        </p:nvSpPr>
        <p:spPr>
          <a:xfrm>
            <a:off x="745236" y="1715504"/>
            <a:ext cx="7653528" cy="4718304"/>
          </a:xfrm>
        </p:spPr>
        <p:txBody>
          <a:bodyPr/>
          <a:lstStyle/>
          <a:p>
            <a:r>
              <a:rPr lang="en-US" b="1" dirty="0"/>
              <a:t>Brandt’s football team just barely lost the state championship game after a questionable referee call. As a result, Brandt gets angry and starts shouting insults. Which of the following terms best identifies this </a:t>
            </a:r>
            <a:r>
              <a:rPr lang="en-US" b="1" u="sng" dirty="0"/>
              <a:t>chain of events</a:t>
            </a:r>
            <a:r>
              <a:rPr lang="en-US" b="1" dirty="0"/>
              <a:t>?</a:t>
            </a:r>
          </a:p>
          <a:p>
            <a:endParaRPr lang="en-US" b="1" dirty="0"/>
          </a:p>
          <a:p>
            <a:pPr algn="l"/>
            <a:r>
              <a:rPr lang="en-US" dirty="0"/>
              <a:t>A. aggression</a:t>
            </a:r>
          </a:p>
          <a:p>
            <a:pPr algn="l"/>
            <a:r>
              <a:rPr lang="en-US" dirty="0"/>
              <a:t>B. biochemical influences</a:t>
            </a:r>
          </a:p>
          <a:p>
            <a:pPr algn="l"/>
            <a:r>
              <a:rPr lang="en-US" dirty="0"/>
              <a:t>C. frustration-aggression principle</a:t>
            </a:r>
          </a:p>
          <a:p>
            <a:pPr algn="l"/>
            <a:r>
              <a:rPr lang="en-US" dirty="0"/>
              <a:t>D. social scripts</a:t>
            </a:r>
          </a:p>
          <a:p>
            <a:pPr algn="l"/>
            <a:r>
              <a:rPr lang="en-US" dirty="0"/>
              <a:t>E. biopsychosocial model</a:t>
            </a:r>
          </a:p>
        </p:txBody>
      </p:sp>
    </p:spTree>
    <p:extLst>
      <p:ext uri="{BB962C8B-B14F-4D97-AF65-F5344CB8AC3E}">
        <p14:creationId xmlns:p14="http://schemas.microsoft.com/office/powerpoint/2010/main" val="651078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reinforcement lead to aggression?</a:t>
            </a:r>
          </a:p>
        </p:txBody>
      </p:sp>
      <p:sp>
        <p:nvSpPr>
          <p:cNvPr id="3" name="Content Placeholder 2"/>
          <p:cNvSpPr>
            <a:spLocks noGrp="1"/>
          </p:cNvSpPr>
          <p:nvPr>
            <p:ph idx="1"/>
          </p:nvPr>
        </p:nvSpPr>
        <p:spPr>
          <a:xfrm>
            <a:off x="521208" y="1825625"/>
            <a:ext cx="8101584" cy="3286021"/>
          </a:xfrm>
        </p:spPr>
        <p:txBody>
          <a:bodyPr/>
          <a:lstStyle/>
          <a:p>
            <a:r>
              <a:rPr lang="en-US" dirty="0"/>
              <a:t>In situations where experience has taught us that aggression pays, we are likely to act </a:t>
            </a:r>
          </a:p>
          <a:p>
            <a:r>
              <a:rPr lang="en-US" dirty="0"/>
              <a:t>aggressively again. </a:t>
            </a:r>
          </a:p>
          <a:p>
            <a:r>
              <a:rPr lang="en-US" dirty="0"/>
              <a:t>Children whose aggression has successfully intimidated other children may become bullies. </a:t>
            </a:r>
          </a:p>
          <a:p>
            <a:r>
              <a:rPr lang="en-US" dirty="0"/>
              <a:t>Animals that have successfully fought to get food or mates become increasingly ferocious.</a:t>
            </a:r>
          </a:p>
        </p:txBody>
      </p:sp>
      <p:sp>
        <p:nvSpPr>
          <p:cNvPr id="4" name="Content Placeholder 3"/>
          <p:cNvSpPr>
            <a:spLocks noGrp="1"/>
          </p:cNvSpPr>
          <p:nvPr>
            <p:ph sz="quarter" idx="13"/>
          </p:nvPr>
        </p:nvSpPr>
        <p:spPr>
          <a:xfrm>
            <a:off x="521208" y="5358775"/>
            <a:ext cx="8101012" cy="1219200"/>
          </a:xfrm>
        </p:spPr>
        <p:txBody>
          <a:bodyPr/>
          <a:lstStyle/>
          <a:p>
            <a:r>
              <a:rPr lang="en-US" dirty="0"/>
              <a:t>If positive reinforcement follows an act of aggression, operant conditioning theory tells us that aggressive behavior is likely to repeat.</a:t>
            </a:r>
          </a:p>
        </p:txBody>
      </p:sp>
    </p:spTree>
    <p:extLst>
      <p:ext uri="{BB962C8B-B14F-4D97-AF65-F5344CB8AC3E}">
        <p14:creationId xmlns:p14="http://schemas.microsoft.com/office/powerpoint/2010/main" val="445593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modeling increase aggression?</a:t>
            </a:r>
          </a:p>
        </p:txBody>
      </p:sp>
      <p:sp>
        <p:nvSpPr>
          <p:cNvPr id="3" name="Content Placeholder 2"/>
          <p:cNvSpPr>
            <a:spLocks noGrp="1"/>
          </p:cNvSpPr>
          <p:nvPr>
            <p:ph idx="1"/>
          </p:nvPr>
        </p:nvSpPr>
        <p:spPr>
          <a:xfrm>
            <a:off x="521208" y="1825626"/>
            <a:ext cx="8101584" cy="2776354"/>
          </a:xfrm>
        </p:spPr>
        <p:txBody>
          <a:bodyPr/>
          <a:lstStyle/>
          <a:p>
            <a:r>
              <a:rPr lang="en-US" dirty="0"/>
              <a:t>Parents who act aggressively toward their children, screaming, yelling, or hitting them, may serve as models for their children of how to relate to others.</a:t>
            </a:r>
          </a:p>
          <a:p>
            <a:endParaRPr lang="en-US" dirty="0"/>
          </a:p>
          <a:p>
            <a:r>
              <a:rPr lang="en-US" dirty="0"/>
              <a:t>Parent-training programs often advise parents to avoid modeling violence by screaming and hitting.</a:t>
            </a:r>
          </a:p>
        </p:txBody>
      </p:sp>
      <p:sp>
        <p:nvSpPr>
          <p:cNvPr id="4" name="Content Placeholder 3"/>
          <p:cNvSpPr>
            <a:spLocks noGrp="1"/>
          </p:cNvSpPr>
          <p:nvPr>
            <p:ph sz="quarter" idx="13"/>
          </p:nvPr>
        </p:nvSpPr>
        <p:spPr>
          <a:xfrm>
            <a:off x="528638" y="4864100"/>
            <a:ext cx="8101012" cy="1686602"/>
          </a:xfrm>
        </p:spPr>
        <p:txBody>
          <a:bodyPr/>
          <a:lstStyle/>
          <a:p>
            <a:r>
              <a:rPr lang="en-US" dirty="0"/>
              <a:t>To foster a kinder, gentler world we had best model and reward sensitivity and cooperation from an early age, perhaps by training parents to discipline without</a:t>
            </a:r>
          </a:p>
          <a:p>
            <a:r>
              <a:rPr lang="en-US" dirty="0"/>
              <a:t>modeling violence.</a:t>
            </a:r>
          </a:p>
        </p:txBody>
      </p:sp>
    </p:spTree>
    <p:extLst>
      <p:ext uri="{BB962C8B-B14F-4D97-AF65-F5344CB8AC3E}">
        <p14:creationId xmlns:p14="http://schemas.microsoft.com/office/powerpoint/2010/main" val="2251336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the media model violence?</a:t>
            </a:r>
          </a:p>
        </p:txBody>
      </p:sp>
      <p:sp>
        <p:nvSpPr>
          <p:cNvPr id="3" name="Content Placeholder 2"/>
          <p:cNvSpPr>
            <a:spLocks noGrp="1"/>
          </p:cNvSpPr>
          <p:nvPr>
            <p:ph idx="1"/>
          </p:nvPr>
        </p:nvSpPr>
        <p:spPr/>
        <p:txBody>
          <a:bodyPr/>
          <a:lstStyle/>
          <a:p>
            <a:r>
              <a:rPr lang="en-US" dirty="0"/>
              <a:t>Parents are hardly the only aggression models. </a:t>
            </a:r>
          </a:p>
          <a:p>
            <a:endParaRPr lang="en-US" dirty="0"/>
          </a:p>
          <a:p>
            <a:r>
              <a:rPr lang="en-US" dirty="0"/>
              <a:t>In the United States and elsewhere, TV, films,</a:t>
            </a:r>
          </a:p>
          <a:p>
            <a:r>
              <a:rPr lang="en-US" dirty="0"/>
              <a:t>video games, and the Internet offer supersized portions of violence.</a:t>
            </a:r>
          </a:p>
        </p:txBody>
      </p:sp>
      <p:sp>
        <p:nvSpPr>
          <p:cNvPr id="4" name="Content Placeholder 3"/>
          <p:cNvSpPr>
            <a:spLocks noGrp="1"/>
          </p:cNvSpPr>
          <p:nvPr>
            <p:ph sz="quarter" idx="13"/>
          </p:nvPr>
        </p:nvSpPr>
        <p:spPr>
          <a:xfrm>
            <a:off x="528638" y="4864099"/>
            <a:ext cx="8101012" cy="1469323"/>
          </a:xfrm>
        </p:spPr>
        <p:txBody>
          <a:bodyPr/>
          <a:lstStyle/>
          <a:p>
            <a:r>
              <a:rPr lang="en-US" dirty="0"/>
              <a:t>An adolescent boy faced with a real-life challenge may “act like a man”—at least like an action-film man—by</a:t>
            </a:r>
          </a:p>
          <a:p>
            <a:r>
              <a:rPr lang="en-US" dirty="0"/>
              <a:t>intimidating or eliminating the threat.</a:t>
            </a:r>
          </a:p>
        </p:txBody>
      </p:sp>
    </p:spTree>
    <p:extLst>
      <p:ext uri="{BB962C8B-B14F-4D97-AF65-F5344CB8AC3E}">
        <p14:creationId xmlns:p14="http://schemas.microsoft.com/office/powerpoint/2010/main" val="510011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214884" y="243037"/>
            <a:ext cx="2463800" cy="6371925"/>
          </a:xfrm>
          <a:ln>
            <a:noFill/>
          </a:ln>
        </p:spPr>
        <p:txBody>
          <a:bodyPr>
            <a:normAutofit/>
          </a:bodyPr>
          <a:lstStyle/>
          <a:p>
            <a:pPr marL="0" indent="0">
              <a:buNone/>
            </a:pPr>
            <a:r>
              <a:rPr lang="en-US" sz="4100" dirty="0"/>
              <a:t>Module 78</a:t>
            </a:r>
          </a:p>
        </p:txBody>
      </p:sp>
      <p:sp>
        <p:nvSpPr>
          <p:cNvPr id="4" name="Text Placeholder 3"/>
          <p:cNvSpPr>
            <a:spLocks noGrp="1"/>
          </p:cNvSpPr>
          <p:nvPr>
            <p:ph type="body" sz="quarter" idx="4294967295"/>
          </p:nvPr>
        </p:nvSpPr>
        <p:spPr>
          <a:xfrm>
            <a:off x="214884" y="4432300"/>
            <a:ext cx="2463800" cy="1790700"/>
          </a:xfrm>
          <a:noFill/>
          <a:ln>
            <a:noFill/>
          </a:ln>
        </p:spPr>
        <p:txBody>
          <a:bodyPr>
            <a:normAutofit/>
          </a:bodyPr>
          <a:lstStyle/>
          <a:p>
            <a:pPr marL="0" indent="0">
              <a:buNone/>
            </a:pPr>
            <a:r>
              <a:rPr lang="en-US" dirty="0"/>
              <a:t>Aggression</a:t>
            </a:r>
          </a:p>
        </p:txBody>
      </p:sp>
      <p:sp>
        <p:nvSpPr>
          <p:cNvPr id="8" name="Title 7">
            <a:extLst>
              <a:ext uri="{FF2B5EF4-FFF2-40B4-BE49-F238E27FC236}">
                <a16:creationId xmlns:a16="http://schemas.microsoft.com/office/drawing/2014/main" id="{528FF1AB-69A3-4C78-BFC4-9B8C15EE8C16}"/>
              </a:ext>
            </a:extLst>
          </p:cNvPr>
          <p:cNvSpPr>
            <a:spLocks noGrp="1"/>
          </p:cNvSpPr>
          <p:nvPr>
            <p:ph type="title"/>
          </p:nvPr>
        </p:nvSpPr>
        <p:spPr>
          <a:xfrm>
            <a:off x="521208" y="575421"/>
            <a:ext cx="8101584" cy="1325563"/>
          </a:xfrm>
        </p:spPr>
        <p:txBody>
          <a:bodyPr>
            <a:normAutofit/>
          </a:bodyPr>
          <a:lstStyle/>
          <a:p>
            <a:pPr algn="l"/>
            <a:r>
              <a:rPr lang="en-US" sz="3600" dirty="0"/>
              <a:t>Learning Targets</a:t>
            </a:r>
          </a:p>
        </p:txBody>
      </p:sp>
      <p:pic>
        <p:nvPicPr>
          <p:cNvPr id="11" name="Picture 10" descr="decorative"/>
          <p:cNvPicPr>
            <a:picLocks noChangeAspect="1"/>
          </p:cNvPicPr>
          <p:nvPr/>
        </p:nvPicPr>
        <p:blipFill>
          <a:blip r:embed="rId2"/>
          <a:stretch>
            <a:fillRect/>
          </a:stretch>
        </p:blipFill>
        <p:spPr>
          <a:xfrm>
            <a:off x="2880628" y="2400653"/>
            <a:ext cx="457240" cy="457240"/>
          </a:xfrm>
          <a:prstGeom prst="rect">
            <a:avLst/>
          </a:prstGeom>
        </p:spPr>
      </p:pic>
      <p:sp>
        <p:nvSpPr>
          <p:cNvPr id="6" name="Content Placeholder 5"/>
          <p:cNvSpPr>
            <a:spLocks noGrp="1"/>
          </p:cNvSpPr>
          <p:nvPr>
            <p:ph idx="1"/>
          </p:nvPr>
        </p:nvSpPr>
        <p:spPr>
          <a:xfrm>
            <a:off x="3337868" y="2400653"/>
            <a:ext cx="5392366" cy="1875703"/>
          </a:xfrm>
          <a:noFill/>
          <a:ln>
            <a:noFill/>
          </a:ln>
        </p:spPr>
        <p:txBody>
          <a:bodyPr>
            <a:normAutofit lnSpcReduction="10000"/>
          </a:bodyPr>
          <a:lstStyle/>
          <a:p>
            <a:pPr algn="l"/>
            <a:r>
              <a:rPr lang="en-US" sz="2400" b="1" dirty="0">
                <a:solidFill>
                  <a:srgbClr val="C00000"/>
                </a:solidFill>
              </a:rPr>
              <a:t>78-1</a:t>
            </a:r>
            <a:r>
              <a:rPr lang="en-US" sz="2400" dirty="0"/>
              <a:t> Explain how psychology’s definition of </a:t>
            </a:r>
            <a:r>
              <a:rPr lang="en-US" sz="2400" b="1" i="1" dirty="0"/>
              <a:t>aggression</a:t>
            </a:r>
            <a:r>
              <a:rPr lang="en-US" sz="2400" i="1" dirty="0"/>
              <a:t> </a:t>
            </a:r>
            <a:r>
              <a:rPr lang="en-US" sz="2400" dirty="0"/>
              <a:t>differs from everyday usage, and identify the biological factors that make us more prone to hurt one another.</a:t>
            </a:r>
          </a:p>
        </p:txBody>
      </p:sp>
      <p:pic>
        <p:nvPicPr>
          <p:cNvPr id="12" name="Picture 11" descr="decorative"/>
          <p:cNvPicPr>
            <a:picLocks noChangeAspect="1"/>
          </p:cNvPicPr>
          <p:nvPr/>
        </p:nvPicPr>
        <p:blipFill>
          <a:blip r:embed="rId2"/>
          <a:stretch>
            <a:fillRect/>
          </a:stretch>
        </p:blipFill>
        <p:spPr>
          <a:xfrm>
            <a:off x="2880628" y="4683125"/>
            <a:ext cx="457240" cy="457240"/>
          </a:xfrm>
          <a:prstGeom prst="rect">
            <a:avLst/>
          </a:prstGeom>
        </p:spPr>
      </p:pic>
      <p:sp>
        <p:nvSpPr>
          <p:cNvPr id="7" name="Content Placeholder 6"/>
          <p:cNvSpPr>
            <a:spLocks noGrp="1"/>
          </p:cNvSpPr>
          <p:nvPr>
            <p:ph sz="quarter" idx="4294967295"/>
          </p:nvPr>
        </p:nvSpPr>
        <p:spPr>
          <a:xfrm>
            <a:off x="3337868" y="4724440"/>
            <a:ext cx="5715000" cy="831850"/>
          </a:xfrm>
          <a:noFill/>
          <a:ln>
            <a:noFill/>
          </a:ln>
        </p:spPr>
        <p:txBody>
          <a:bodyPr>
            <a:normAutofit/>
          </a:bodyPr>
          <a:lstStyle/>
          <a:p>
            <a:pPr marL="0" indent="0" algn="l">
              <a:buNone/>
            </a:pPr>
            <a:r>
              <a:rPr lang="en-US" sz="2400" b="1" dirty="0">
                <a:solidFill>
                  <a:srgbClr val="C00000"/>
                </a:solidFill>
              </a:rPr>
              <a:t>78-2</a:t>
            </a:r>
            <a:r>
              <a:rPr lang="en-US" sz="2400" b="1" dirty="0">
                <a:solidFill>
                  <a:srgbClr val="FF0000"/>
                </a:solidFill>
              </a:rPr>
              <a:t> </a:t>
            </a:r>
            <a:r>
              <a:rPr lang="en-US" sz="2400" dirty="0"/>
              <a:t>Outline the psychological and social-cultural triggers of aggression.</a:t>
            </a:r>
          </a:p>
        </p:txBody>
      </p:sp>
    </p:spTree>
    <p:extLst>
      <p:ext uri="{BB962C8B-B14F-4D97-AF65-F5344CB8AC3E}">
        <p14:creationId xmlns:p14="http://schemas.microsoft.com/office/powerpoint/2010/main" val="19521400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a:t>
            </a:r>
            <a:r>
              <a:rPr lang="en-US" i="1" dirty="0"/>
              <a:t>social script</a:t>
            </a:r>
            <a:r>
              <a:rPr lang="en-US" dirty="0"/>
              <a:t>?</a:t>
            </a:r>
          </a:p>
        </p:txBody>
      </p:sp>
      <p:sp>
        <p:nvSpPr>
          <p:cNvPr id="3" name="Content Placeholder 2"/>
          <p:cNvSpPr>
            <a:spLocks noGrp="1"/>
          </p:cNvSpPr>
          <p:nvPr>
            <p:ph idx="1"/>
          </p:nvPr>
        </p:nvSpPr>
        <p:spPr>
          <a:xfrm>
            <a:off x="521208" y="1825625"/>
            <a:ext cx="8101584" cy="1112447"/>
          </a:xfrm>
        </p:spPr>
        <p:txBody>
          <a:bodyPr/>
          <a:lstStyle/>
          <a:p>
            <a:r>
              <a:rPr lang="en-US" dirty="0"/>
              <a:t>a culturally modeled guide for how to act in</a:t>
            </a:r>
          </a:p>
          <a:p>
            <a:r>
              <a:rPr lang="en-US" dirty="0"/>
              <a:t>various situations</a:t>
            </a:r>
          </a:p>
        </p:txBody>
      </p:sp>
      <p:sp>
        <p:nvSpPr>
          <p:cNvPr id="4" name="Content Placeholder 3"/>
          <p:cNvSpPr>
            <a:spLocks noGrp="1"/>
          </p:cNvSpPr>
          <p:nvPr>
            <p:ph sz="quarter" idx="13"/>
          </p:nvPr>
        </p:nvSpPr>
        <p:spPr>
          <a:xfrm>
            <a:off x="528638" y="3142066"/>
            <a:ext cx="8101012" cy="3258734"/>
          </a:xfrm>
        </p:spPr>
        <p:txBody>
          <a:bodyPr/>
          <a:lstStyle/>
          <a:p>
            <a:r>
              <a:rPr lang="en-US" dirty="0"/>
              <a:t>Media violence primes us to respond</a:t>
            </a:r>
          </a:p>
          <a:p>
            <a:r>
              <a:rPr lang="en-US" dirty="0"/>
              <a:t>aggressively when provoked and teaches us </a:t>
            </a:r>
            <a:r>
              <a:rPr lang="en-US" b="1" i="1" dirty="0"/>
              <a:t>social scripts</a:t>
            </a:r>
            <a:r>
              <a:rPr lang="en-US" dirty="0"/>
              <a:t>—culturally provided mental files for how to </a:t>
            </a:r>
          </a:p>
          <a:p>
            <a:r>
              <a:rPr lang="en-US" dirty="0"/>
              <a:t>act in certain situations. </a:t>
            </a:r>
          </a:p>
          <a:p>
            <a:endParaRPr lang="en-US" dirty="0"/>
          </a:p>
          <a:p>
            <a:r>
              <a:rPr lang="en-US" dirty="0"/>
              <a:t>As more than 100 studies confirm, humans </a:t>
            </a:r>
          </a:p>
          <a:p>
            <a:r>
              <a:rPr lang="en-US" dirty="0"/>
              <a:t>sometimes imitate what has been viewed.</a:t>
            </a:r>
          </a:p>
        </p:txBody>
      </p:sp>
    </p:spTree>
    <p:extLst>
      <p:ext uri="{BB962C8B-B14F-4D97-AF65-F5344CB8AC3E}">
        <p14:creationId xmlns:p14="http://schemas.microsoft.com/office/powerpoint/2010/main" val="3659939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violent video games teach </a:t>
            </a:r>
            <a:r>
              <a:rPr lang="en-US" i="1" dirty="0"/>
              <a:t>social scripts </a:t>
            </a:r>
            <a:r>
              <a:rPr lang="en-US" dirty="0"/>
              <a:t>for violence?</a:t>
            </a:r>
          </a:p>
        </p:txBody>
      </p:sp>
      <p:sp>
        <p:nvSpPr>
          <p:cNvPr id="3" name="Content Placeholder 2"/>
          <p:cNvSpPr>
            <a:spLocks noGrp="1"/>
          </p:cNvSpPr>
          <p:nvPr>
            <p:ph idx="1"/>
          </p:nvPr>
        </p:nvSpPr>
        <p:spPr>
          <a:xfrm>
            <a:off x="628650" y="1825625"/>
            <a:ext cx="8101584" cy="4815018"/>
          </a:xfrm>
        </p:spPr>
        <p:txBody>
          <a:bodyPr>
            <a:normAutofit/>
          </a:bodyPr>
          <a:lstStyle/>
          <a:p>
            <a:r>
              <a:rPr lang="en-US" sz="2400" dirty="0"/>
              <a:t>In 2002, three young men in Michigan spent part of a night drinking beer and playing </a:t>
            </a:r>
            <a:r>
              <a:rPr lang="en-US" sz="2400" i="1" dirty="0"/>
              <a:t>Grand Theft Auto III. </a:t>
            </a:r>
          </a:p>
          <a:p>
            <a:r>
              <a:rPr lang="en-US" sz="2400" dirty="0"/>
              <a:t>Using simulated cars, they ran down pedestrians,</a:t>
            </a:r>
          </a:p>
          <a:p>
            <a:r>
              <a:rPr lang="en-US" sz="2400" dirty="0"/>
              <a:t>then beat them with fists, leaving a bloody body behind. </a:t>
            </a:r>
            <a:r>
              <a:rPr lang="en-US" sz="2400" i="1" dirty="0"/>
              <a:t>(</a:t>
            </a:r>
            <a:r>
              <a:rPr lang="en-US" sz="2400" i="1" dirty="0" err="1"/>
              <a:t>Kolker</a:t>
            </a:r>
            <a:r>
              <a:rPr lang="en-US" sz="2400" i="1" dirty="0"/>
              <a:t>, 2002)</a:t>
            </a:r>
          </a:p>
          <a:p>
            <a:endParaRPr lang="en-US" sz="2400" i="1" dirty="0"/>
          </a:p>
          <a:p>
            <a:r>
              <a:rPr lang="en-US" sz="2400" dirty="0"/>
              <a:t>These same young men then went out for a real drive. Spotting a 38-year-old man on a bicycle, they ran him down with their car, got out, stomped and punched him, and returned home to play the game some more. </a:t>
            </a:r>
          </a:p>
          <a:p>
            <a:r>
              <a:rPr lang="en-US" sz="2400" dirty="0"/>
              <a:t>The victim, a father of three, died six days later.</a:t>
            </a:r>
          </a:p>
        </p:txBody>
      </p:sp>
    </p:spTree>
    <p:extLst>
      <p:ext uri="{BB962C8B-B14F-4D97-AF65-F5344CB8AC3E}">
        <p14:creationId xmlns:p14="http://schemas.microsoft.com/office/powerpoint/2010/main" val="310360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208" y="191352"/>
            <a:ext cx="8101584" cy="1325880"/>
          </a:xfrm>
        </p:spPr>
        <p:txBody>
          <a:bodyPr/>
          <a:lstStyle/>
          <a:p>
            <a:r>
              <a:rPr lang="en-US" dirty="0"/>
              <a:t>What research has been conducted on video game violence?</a:t>
            </a:r>
          </a:p>
        </p:txBody>
      </p:sp>
      <p:sp>
        <p:nvSpPr>
          <p:cNvPr id="3" name="Text Placeholder 2"/>
          <p:cNvSpPr>
            <a:spLocks noGrp="1"/>
          </p:cNvSpPr>
          <p:nvPr>
            <p:ph type="body" sz="quarter" idx="16"/>
          </p:nvPr>
        </p:nvSpPr>
        <p:spPr>
          <a:xfrm>
            <a:off x="521208" y="1640508"/>
            <a:ext cx="8101584" cy="2094094"/>
          </a:xfrm>
        </p:spPr>
        <p:txBody>
          <a:bodyPr>
            <a:normAutofit/>
          </a:bodyPr>
          <a:lstStyle/>
          <a:p>
            <a:r>
              <a:rPr lang="en-US" sz="2400" dirty="0"/>
              <a:t>Video games can prime aggressive thoughts, decrease empathy, and increase aggression. University men who spend the most hours playing violent video games have also tended to be the most physically aggressive.</a:t>
            </a:r>
          </a:p>
          <a:p>
            <a:r>
              <a:rPr lang="en-US" sz="2400" i="1" dirty="0"/>
              <a:t>(Anderson &amp; Dill, 2000)</a:t>
            </a:r>
          </a:p>
        </p:txBody>
      </p:sp>
      <p:sp>
        <p:nvSpPr>
          <p:cNvPr id="4" name="Text Placeholder 3"/>
          <p:cNvSpPr>
            <a:spLocks noGrp="1"/>
          </p:cNvSpPr>
          <p:nvPr>
            <p:ph type="body" sz="quarter" idx="17"/>
          </p:nvPr>
        </p:nvSpPr>
        <p:spPr>
          <a:xfrm>
            <a:off x="521208" y="3880134"/>
            <a:ext cx="8101584" cy="1635142"/>
          </a:xfrm>
        </p:spPr>
        <p:txBody>
          <a:bodyPr>
            <a:normAutofit/>
          </a:bodyPr>
          <a:lstStyle/>
          <a:p>
            <a:r>
              <a:rPr lang="en-US" sz="2400" dirty="0"/>
              <a:t>Studies of young adolescents reveal that those who play a lot of violent video games become more aggressive and see the world as more hostile.</a:t>
            </a:r>
          </a:p>
          <a:p>
            <a:r>
              <a:rPr lang="en-US" sz="2400" dirty="0"/>
              <a:t> </a:t>
            </a:r>
            <a:r>
              <a:rPr lang="en-US" sz="2400" i="1" dirty="0"/>
              <a:t>(Bushman, 2016; </a:t>
            </a:r>
            <a:r>
              <a:rPr lang="en-US" sz="2400" i="1" dirty="0" err="1"/>
              <a:t>Exelmans</a:t>
            </a:r>
            <a:r>
              <a:rPr lang="en-US" sz="2400" i="1" dirty="0"/>
              <a:t> et al., 2015; Gentile, 2009)</a:t>
            </a:r>
          </a:p>
        </p:txBody>
      </p:sp>
      <p:sp>
        <p:nvSpPr>
          <p:cNvPr id="5" name="Text Placeholder 4"/>
          <p:cNvSpPr>
            <a:spLocks noGrp="1"/>
          </p:cNvSpPr>
          <p:nvPr>
            <p:ph type="body" sz="quarter" idx="18"/>
          </p:nvPr>
        </p:nvSpPr>
        <p:spPr>
          <a:xfrm>
            <a:off x="521208" y="5660808"/>
            <a:ext cx="8101584" cy="856312"/>
          </a:xfrm>
        </p:spPr>
        <p:txBody>
          <a:bodyPr>
            <a:normAutofit/>
          </a:bodyPr>
          <a:lstStyle/>
          <a:p>
            <a:r>
              <a:rPr lang="en-US" sz="2400" dirty="0"/>
              <a:t>Compared with nongaming kids, they get into more arguments and fights and earn poorer grades.</a:t>
            </a:r>
          </a:p>
        </p:txBody>
      </p:sp>
    </p:spTree>
    <p:extLst>
      <p:ext uri="{BB962C8B-B14F-4D97-AF65-F5344CB8AC3E}">
        <p14:creationId xmlns:p14="http://schemas.microsoft.com/office/powerpoint/2010/main" val="4076735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your opinion?</a:t>
            </a:r>
          </a:p>
        </p:txBody>
      </p:sp>
      <p:sp>
        <p:nvSpPr>
          <p:cNvPr id="4" name="Content Placeholder 3"/>
          <p:cNvSpPr>
            <a:spLocks noGrp="1"/>
          </p:cNvSpPr>
          <p:nvPr>
            <p:ph sz="quarter" idx="19"/>
          </p:nvPr>
        </p:nvSpPr>
        <p:spPr/>
        <p:txBody>
          <a:bodyPr/>
          <a:lstStyle/>
          <a:p>
            <a:r>
              <a:rPr lang="en-US" dirty="0"/>
              <a:t>Do you think there should be laws to prevent children’s exposure to violent media? </a:t>
            </a:r>
          </a:p>
          <a:p>
            <a:endParaRPr lang="en-US" dirty="0"/>
          </a:p>
          <a:p>
            <a:r>
              <a:rPr lang="en-US" dirty="0"/>
              <a:t>Why or why not?</a:t>
            </a:r>
          </a:p>
        </p:txBody>
      </p:sp>
      <p:sp>
        <p:nvSpPr>
          <p:cNvPr id="3" name="Text Placeholder 2"/>
          <p:cNvSpPr>
            <a:spLocks noGrp="1"/>
          </p:cNvSpPr>
          <p:nvPr>
            <p:ph type="body" sz="quarter" idx="18"/>
          </p:nvPr>
        </p:nvSpPr>
        <p:spPr/>
        <p:txBody>
          <a:bodyPr/>
          <a:lstStyle/>
          <a:p>
            <a:r>
              <a:rPr lang="en-US" dirty="0"/>
              <a:t>Share with the class.</a:t>
            </a:r>
          </a:p>
        </p:txBody>
      </p:sp>
    </p:spTree>
    <p:extLst>
      <p:ext uri="{BB962C8B-B14F-4D97-AF65-F5344CB8AC3E}">
        <p14:creationId xmlns:p14="http://schemas.microsoft.com/office/powerpoint/2010/main" val="5748916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the biopsychosocial approach explain </a:t>
            </a:r>
            <a:r>
              <a:rPr lang="en-US" i="1" dirty="0"/>
              <a:t>aggression</a:t>
            </a:r>
            <a:r>
              <a:rPr lang="en-US" dirty="0"/>
              <a:t>?</a:t>
            </a:r>
          </a:p>
        </p:txBody>
      </p:sp>
      <p:pic>
        <p:nvPicPr>
          <p:cNvPr id="4" name="Content Placeholder 3"/>
          <p:cNvPicPr>
            <a:picLocks noGrp="1" noChangeAspect="1"/>
          </p:cNvPicPr>
          <p:nvPr>
            <p:ph idx="1"/>
          </p:nvPr>
        </p:nvPicPr>
        <p:blipFill>
          <a:blip r:embed="rId2"/>
          <a:stretch>
            <a:fillRect/>
          </a:stretch>
        </p:blipFill>
        <p:spPr>
          <a:xfrm>
            <a:off x="1767590" y="1946435"/>
            <a:ext cx="5823704" cy="4441465"/>
          </a:xfrm>
          <a:prstGeom prst="rect">
            <a:avLst/>
          </a:prstGeom>
        </p:spPr>
      </p:pic>
    </p:spTree>
    <p:extLst>
      <p:ext uri="{BB962C8B-B14F-4D97-AF65-F5344CB8AC3E}">
        <p14:creationId xmlns:p14="http://schemas.microsoft.com/office/powerpoint/2010/main" val="3633509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3822238" cy="1600200"/>
          </a:xfrm>
        </p:spPr>
        <p:txBody>
          <a:bodyPr/>
          <a:lstStyle/>
          <a:p>
            <a:r>
              <a:rPr lang="en-US" dirty="0"/>
              <a:t>How can we change aggressive behavior?</a:t>
            </a:r>
          </a:p>
        </p:txBody>
      </p:sp>
      <p:sp>
        <p:nvSpPr>
          <p:cNvPr id="4" name="Text Placeholder 3"/>
          <p:cNvSpPr>
            <a:spLocks noGrp="1"/>
          </p:cNvSpPr>
          <p:nvPr>
            <p:ph type="body" sz="half" idx="2"/>
          </p:nvPr>
        </p:nvSpPr>
        <p:spPr>
          <a:xfrm>
            <a:off x="629841" y="2209800"/>
            <a:ext cx="3822238" cy="4161020"/>
          </a:xfrm>
        </p:spPr>
        <p:txBody>
          <a:bodyPr>
            <a:noAutofit/>
          </a:bodyPr>
          <a:lstStyle/>
          <a:p>
            <a:r>
              <a:rPr lang="en-US" sz="2400" dirty="0"/>
              <a:t>Because many factors contribute to aggressive behavior, there are many ways to change such</a:t>
            </a:r>
          </a:p>
          <a:p>
            <a:r>
              <a:rPr lang="en-US" sz="2400" dirty="0"/>
              <a:t>behavior, including learning anger</a:t>
            </a:r>
          </a:p>
          <a:p>
            <a:r>
              <a:rPr lang="en-US" sz="2400" dirty="0"/>
              <a:t>management and communication skills, and avoiding violent media</a:t>
            </a:r>
          </a:p>
          <a:p>
            <a:r>
              <a:rPr lang="en-US" sz="2400" dirty="0"/>
              <a:t>and video games.</a:t>
            </a:r>
          </a:p>
        </p:txBody>
      </p:sp>
      <p:pic>
        <p:nvPicPr>
          <p:cNvPr id="7" name="Picture 6"/>
          <p:cNvPicPr>
            <a:picLocks noChangeAspect="1"/>
          </p:cNvPicPr>
          <p:nvPr/>
        </p:nvPicPr>
        <p:blipFill>
          <a:blip r:embed="rId2"/>
          <a:stretch>
            <a:fillRect/>
          </a:stretch>
        </p:blipFill>
        <p:spPr>
          <a:xfrm>
            <a:off x="4766871" y="2632929"/>
            <a:ext cx="4134611" cy="3153273"/>
          </a:xfrm>
          <a:prstGeom prst="rect">
            <a:avLst/>
          </a:prstGeom>
          <a:ln w="76200">
            <a:solidFill>
              <a:schemeClr val="accent5"/>
            </a:solidFill>
          </a:ln>
        </p:spPr>
      </p:pic>
    </p:spTree>
    <p:extLst>
      <p:ext uri="{BB962C8B-B14F-4D97-AF65-F5344CB8AC3E}">
        <p14:creationId xmlns:p14="http://schemas.microsoft.com/office/powerpoint/2010/main" val="33338762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 y="549175"/>
            <a:ext cx="8321040" cy="1124712"/>
          </a:xfrm>
        </p:spPr>
        <p:txBody>
          <a:bodyPr/>
          <a:lstStyle/>
          <a:p>
            <a:r>
              <a:rPr lang="en-US" dirty="0"/>
              <a:t>2. What Would You Answer?</a:t>
            </a:r>
          </a:p>
        </p:txBody>
      </p:sp>
      <p:sp>
        <p:nvSpPr>
          <p:cNvPr id="3" name="Content Placeholder 2"/>
          <p:cNvSpPr>
            <a:spLocks noGrp="1"/>
          </p:cNvSpPr>
          <p:nvPr>
            <p:ph sz="quarter" idx="19"/>
          </p:nvPr>
        </p:nvSpPr>
        <p:spPr>
          <a:xfrm>
            <a:off x="745236" y="2012797"/>
            <a:ext cx="7653528" cy="3333326"/>
          </a:xfrm>
        </p:spPr>
        <p:txBody>
          <a:bodyPr/>
          <a:lstStyle/>
          <a:p>
            <a:r>
              <a:rPr lang="en-US" dirty="0"/>
              <a:t>Using the biopsychosocial model, name a biological</a:t>
            </a:r>
          </a:p>
          <a:p>
            <a:r>
              <a:rPr lang="en-US" dirty="0"/>
              <a:t>influence, a social-cultural influence, and a psychological influence on aggressive behavior.</a:t>
            </a:r>
          </a:p>
        </p:txBody>
      </p:sp>
    </p:spTree>
    <p:extLst>
      <p:ext uri="{BB962C8B-B14F-4D97-AF65-F5344CB8AC3E}">
        <p14:creationId xmlns:p14="http://schemas.microsoft.com/office/powerpoint/2010/main" val="17909200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E7D9B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EECE2AA-2538-4E60-83C1-30C86DF43742}"/>
              </a:ext>
            </a:extLst>
          </p:cNvPr>
          <p:cNvSpPr>
            <a:spLocks noGrp="1"/>
          </p:cNvSpPr>
          <p:nvPr>
            <p:ph type="title"/>
          </p:nvPr>
        </p:nvSpPr>
        <p:spPr>
          <a:xfrm>
            <a:off x="521208" y="180173"/>
            <a:ext cx="8101584" cy="1325563"/>
          </a:xfrm>
        </p:spPr>
        <p:txBody>
          <a:bodyPr>
            <a:normAutofit/>
          </a:bodyPr>
          <a:lstStyle/>
          <a:p>
            <a:pPr algn="l"/>
            <a:r>
              <a:rPr lang="en-US" sz="3600" dirty="0"/>
              <a:t>Learning Target 78-1 Review</a:t>
            </a:r>
          </a:p>
        </p:txBody>
      </p:sp>
      <p:sp>
        <p:nvSpPr>
          <p:cNvPr id="4" name="Content Placeholder 3"/>
          <p:cNvSpPr>
            <a:spLocks noGrp="1"/>
          </p:cNvSpPr>
          <p:nvPr>
            <p:ph sz="quarter" idx="4294967295"/>
          </p:nvPr>
        </p:nvSpPr>
        <p:spPr>
          <a:xfrm>
            <a:off x="521780" y="1628012"/>
            <a:ext cx="8101012" cy="1677987"/>
          </a:xfrm>
          <a:solidFill>
            <a:srgbClr val="D4E5F4"/>
          </a:solidFill>
          <a:ln>
            <a:noFill/>
          </a:ln>
        </p:spPr>
        <p:txBody>
          <a:bodyPr>
            <a:noAutofit/>
          </a:bodyPr>
          <a:lstStyle/>
          <a:p>
            <a:pPr marL="0" indent="0">
              <a:buNone/>
            </a:pPr>
            <a:r>
              <a:rPr lang="en-US" dirty="0"/>
              <a:t>Explain how psychology’s definition of </a:t>
            </a:r>
          </a:p>
          <a:p>
            <a:pPr marL="0" indent="0">
              <a:buNone/>
            </a:pPr>
            <a:r>
              <a:rPr lang="en-US" b="1" i="1" dirty="0"/>
              <a:t>aggression</a:t>
            </a:r>
            <a:r>
              <a:rPr lang="en-US" i="1" dirty="0"/>
              <a:t> </a:t>
            </a:r>
            <a:r>
              <a:rPr lang="en-US" dirty="0"/>
              <a:t>differs from everyday usage,</a:t>
            </a:r>
          </a:p>
          <a:p>
            <a:pPr marL="0" indent="0">
              <a:buNone/>
            </a:pPr>
            <a:r>
              <a:rPr lang="en-US" dirty="0"/>
              <a:t> and identify the biological factors that </a:t>
            </a:r>
          </a:p>
          <a:p>
            <a:pPr marL="0" indent="0">
              <a:buNone/>
            </a:pPr>
            <a:r>
              <a:rPr lang="en-US" dirty="0"/>
              <a:t>make us more prone to hurt one another.</a:t>
            </a:r>
            <a:endParaRPr lang="en-US" sz="2800" dirty="0"/>
          </a:p>
        </p:txBody>
      </p:sp>
      <p:sp>
        <p:nvSpPr>
          <p:cNvPr id="3" name="Content Placeholder 2"/>
          <p:cNvSpPr>
            <a:spLocks noGrp="1"/>
          </p:cNvSpPr>
          <p:nvPr>
            <p:ph idx="1"/>
          </p:nvPr>
        </p:nvSpPr>
        <p:spPr>
          <a:xfrm>
            <a:off x="521208" y="3428275"/>
            <a:ext cx="8101584" cy="3299784"/>
          </a:xfrm>
          <a:solidFill>
            <a:schemeClr val="bg1"/>
          </a:solidFill>
        </p:spPr>
        <p:txBody>
          <a:bodyPr>
            <a:noAutofit/>
          </a:bodyPr>
          <a:lstStyle/>
          <a:p>
            <a:pPr marL="342900" indent="-342900" algn="l">
              <a:buFont typeface="Wingdings" panose="05000000000000000000" pitchFamily="2" charset="2"/>
              <a:buChar char="§"/>
            </a:pPr>
            <a:r>
              <a:rPr lang="en-US" dirty="0"/>
              <a:t>In psychology’s more specific meaning, </a:t>
            </a:r>
            <a:r>
              <a:rPr lang="en-US" b="1" i="1" dirty="0"/>
              <a:t>aggression</a:t>
            </a:r>
            <a:r>
              <a:rPr lang="en-US" i="1" dirty="0"/>
              <a:t> </a:t>
            </a:r>
            <a:r>
              <a:rPr lang="en-US" dirty="0"/>
              <a:t>is any act intended to harm someone physically or emotionally.</a:t>
            </a:r>
          </a:p>
          <a:p>
            <a:pPr marL="342900" indent="-342900" algn="l">
              <a:buFont typeface="Wingdings" panose="05000000000000000000" pitchFamily="2" charset="2"/>
              <a:buChar char="§"/>
            </a:pPr>
            <a:r>
              <a:rPr lang="en-US" dirty="0"/>
              <a:t>Biology influences our threshold for aggressive behaviors at three levels: genetic, neural and biochemical.</a:t>
            </a:r>
          </a:p>
          <a:p>
            <a:pPr marL="342900" indent="-342900" algn="l">
              <a:buFont typeface="Wingdings" panose="05000000000000000000" pitchFamily="2" charset="2"/>
              <a:buChar char="§"/>
            </a:pPr>
            <a:r>
              <a:rPr lang="en-US" dirty="0"/>
              <a:t>Aggression is a complex behavior resulting from the interaction of biology and experience.</a:t>
            </a:r>
          </a:p>
        </p:txBody>
      </p:sp>
      <p:pic>
        <p:nvPicPr>
          <p:cNvPr id="5" name="Picture 4" descr="decorative"/>
          <p:cNvPicPr>
            <a:picLocks noChangeAspect="1"/>
          </p:cNvPicPr>
          <p:nvPr/>
        </p:nvPicPr>
        <p:blipFill>
          <a:blip r:embed="rId2"/>
          <a:stretch>
            <a:fillRect/>
          </a:stretch>
        </p:blipFill>
        <p:spPr>
          <a:xfrm>
            <a:off x="599774" y="1734238"/>
            <a:ext cx="688908" cy="688908"/>
          </a:xfrm>
          <a:prstGeom prst="rect">
            <a:avLst/>
          </a:prstGeom>
        </p:spPr>
      </p:pic>
    </p:spTree>
    <p:extLst>
      <p:ext uri="{BB962C8B-B14F-4D97-AF65-F5344CB8AC3E}">
        <p14:creationId xmlns:p14="http://schemas.microsoft.com/office/powerpoint/2010/main" val="11487494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E7D9B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49A11DB-AB0F-41DF-B108-D048BD55E9B8}"/>
              </a:ext>
            </a:extLst>
          </p:cNvPr>
          <p:cNvSpPr>
            <a:spLocks noGrp="1"/>
          </p:cNvSpPr>
          <p:nvPr>
            <p:ph type="title"/>
          </p:nvPr>
        </p:nvSpPr>
        <p:spPr>
          <a:xfrm>
            <a:off x="521208" y="288900"/>
            <a:ext cx="8101584" cy="1325563"/>
          </a:xfrm>
        </p:spPr>
        <p:txBody>
          <a:bodyPr>
            <a:normAutofit/>
          </a:bodyPr>
          <a:lstStyle/>
          <a:p>
            <a:pPr algn="l"/>
            <a:r>
              <a:rPr lang="en-US" sz="3600" dirty="0"/>
              <a:t>Learning Target 78-2 Review</a:t>
            </a:r>
          </a:p>
        </p:txBody>
      </p:sp>
      <p:sp>
        <p:nvSpPr>
          <p:cNvPr id="4" name="Content Placeholder 3"/>
          <p:cNvSpPr>
            <a:spLocks noGrp="1"/>
          </p:cNvSpPr>
          <p:nvPr>
            <p:ph sz="quarter" idx="4294967295"/>
          </p:nvPr>
        </p:nvSpPr>
        <p:spPr>
          <a:xfrm>
            <a:off x="521780" y="1722425"/>
            <a:ext cx="8101012" cy="1012825"/>
          </a:xfrm>
          <a:solidFill>
            <a:srgbClr val="D4E5F4"/>
          </a:solidFill>
          <a:ln>
            <a:noFill/>
          </a:ln>
        </p:spPr>
        <p:txBody>
          <a:bodyPr>
            <a:noAutofit/>
          </a:bodyPr>
          <a:lstStyle/>
          <a:p>
            <a:pPr marL="0" indent="0">
              <a:buNone/>
            </a:pPr>
            <a:r>
              <a:rPr lang="en-US" dirty="0"/>
              <a:t>Outline the psychological and</a:t>
            </a:r>
          </a:p>
          <a:p>
            <a:pPr marL="0" indent="0">
              <a:buNone/>
            </a:pPr>
            <a:r>
              <a:rPr lang="en-US" dirty="0"/>
              <a:t>social-cultural triggers of aggression.</a:t>
            </a:r>
            <a:endParaRPr lang="en-US" sz="2800" dirty="0"/>
          </a:p>
        </p:txBody>
      </p:sp>
      <p:sp>
        <p:nvSpPr>
          <p:cNvPr id="3" name="Content Placeholder 2"/>
          <p:cNvSpPr>
            <a:spLocks noGrp="1"/>
          </p:cNvSpPr>
          <p:nvPr>
            <p:ph idx="1"/>
          </p:nvPr>
        </p:nvSpPr>
        <p:spPr>
          <a:xfrm>
            <a:off x="521208" y="2897208"/>
            <a:ext cx="8101584" cy="3671892"/>
          </a:xfrm>
          <a:solidFill>
            <a:schemeClr val="bg1"/>
          </a:solidFill>
        </p:spPr>
        <p:txBody>
          <a:bodyPr>
            <a:normAutofit fontScale="92500" lnSpcReduction="10000"/>
          </a:bodyPr>
          <a:lstStyle/>
          <a:p>
            <a:pPr marL="342900" indent="-342900" algn="l">
              <a:buFont typeface="Wingdings" panose="05000000000000000000" pitchFamily="2" charset="2"/>
              <a:buChar char="§"/>
            </a:pPr>
            <a:r>
              <a:rPr lang="en-US" dirty="0"/>
              <a:t>Frustration (the </a:t>
            </a:r>
            <a:r>
              <a:rPr lang="en-US" b="1" i="1" dirty="0"/>
              <a:t>frustration-aggression principle</a:t>
            </a:r>
            <a:r>
              <a:rPr lang="en-US" dirty="0"/>
              <a:t>), previous reinforcement for aggressive behavior, observing an aggressive role model, and poor self-control can all contribute to aggression.</a:t>
            </a:r>
          </a:p>
          <a:p>
            <a:pPr marL="342900" indent="-342900" algn="l">
              <a:buFont typeface="Wingdings" panose="05000000000000000000" pitchFamily="2" charset="2"/>
              <a:buChar char="§"/>
            </a:pPr>
            <a:r>
              <a:rPr lang="en-US" dirty="0"/>
              <a:t>Media portrayals of violence provide </a:t>
            </a:r>
            <a:r>
              <a:rPr lang="en-US" b="1" i="1" dirty="0"/>
              <a:t>social scripts </a:t>
            </a:r>
            <a:r>
              <a:rPr lang="en-US" dirty="0"/>
              <a:t>that children learn to follow.</a:t>
            </a:r>
          </a:p>
          <a:p>
            <a:pPr marL="342900" indent="-342900" algn="l">
              <a:buFont typeface="Wingdings" panose="05000000000000000000" pitchFamily="2" charset="2"/>
              <a:buChar char="§"/>
            </a:pPr>
            <a:r>
              <a:rPr lang="en-US" dirty="0"/>
              <a:t>Viewing sexual violence contributes to greater aggression toward women.</a:t>
            </a:r>
          </a:p>
          <a:p>
            <a:pPr marL="342900" indent="-342900" algn="l">
              <a:buFont typeface="Wingdings" panose="05000000000000000000" pitchFamily="2" charset="2"/>
              <a:buChar char="§"/>
            </a:pPr>
            <a:r>
              <a:rPr lang="en-US" dirty="0"/>
              <a:t>Playing violent video games increases aggressive thoughts, emotions, and behaviors.</a:t>
            </a:r>
            <a:endParaRPr lang="en-US" sz="2400" dirty="0"/>
          </a:p>
        </p:txBody>
      </p:sp>
      <p:pic>
        <p:nvPicPr>
          <p:cNvPr id="5" name="Picture 4" descr="decorative"/>
          <p:cNvPicPr>
            <a:picLocks noChangeAspect="1"/>
          </p:cNvPicPr>
          <p:nvPr/>
        </p:nvPicPr>
        <p:blipFill>
          <a:blip r:embed="rId2"/>
          <a:stretch>
            <a:fillRect/>
          </a:stretch>
        </p:blipFill>
        <p:spPr>
          <a:xfrm>
            <a:off x="628650" y="1884383"/>
            <a:ext cx="688908" cy="688908"/>
          </a:xfrm>
          <a:prstGeom prst="rect">
            <a:avLst/>
          </a:prstGeom>
        </p:spPr>
      </p:pic>
    </p:spTree>
    <p:extLst>
      <p:ext uri="{BB962C8B-B14F-4D97-AF65-F5344CB8AC3E}">
        <p14:creationId xmlns:p14="http://schemas.microsoft.com/office/powerpoint/2010/main" val="3281328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psychology’s definition </a:t>
            </a:r>
            <a:br>
              <a:rPr lang="en-US" dirty="0"/>
            </a:br>
            <a:r>
              <a:rPr lang="en-US" dirty="0"/>
              <a:t>of </a:t>
            </a:r>
            <a:r>
              <a:rPr lang="en-US" i="1" dirty="0"/>
              <a:t>aggression</a:t>
            </a:r>
            <a:r>
              <a:rPr lang="en-US" dirty="0"/>
              <a:t>?</a:t>
            </a:r>
          </a:p>
        </p:txBody>
      </p:sp>
      <p:sp>
        <p:nvSpPr>
          <p:cNvPr id="3" name="Content Placeholder 2"/>
          <p:cNvSpPr>
            <a:spLocks noGrp="1"/>
          </p:cNvSpPr>
          <p:nvPr>
            <p:ph idx="1"/>
          </p:nvPr>
        </p:nvSpPr>
        <p:spPr>
          <a:xfrm>
            <a:off x="528066" y="1810635"/>
            <a:ext cx="8101584" cy="1607123"/>
          </a:xfrm>
        </p:spPr>
        <p:txBody>
          <a:bodyPr/>
          <a:lstStyle/>
          <a:p>
            <a:r>
              <a:rPr lang="en-US" dirty="0"/>
              <a:t>In psychology, </a:t>
            </a:r>
            <a:r>
              <a:rPr lang="en-US" b="1" i="1" dirty="0"/>
              <a:t>aggression</a:t>
            </a:r>
            <a:r>
              <a:rPr lang="en-US" b="1" dirty="0"/>
              <a:t> </a:t>
            </a:r>
            <a:r>
              <a:rPr lang="en-US" dirty="0"/>
              <a:t>is any physical or verbal behavior intended to harm someone, whether done out of hostility or as a calculated means to an end.</a:t>
            </a:r>
          </a:p>
        </p:txBody>
      </p:sp>
      <p:sp>
        <p:nvSpPr>
          <p:cNvPr id="4" name="Content Placeholder 3"/>
          <p:cNvSpPr>
            <a:spLocks noGrp="1"/>
          </p:cNvSpPr>
          <p:nvPr>
            <p:ph sz="quarter" idx="13"/>
          </p:nvPr>
        </p:nvSpPr>
        <p:spPr>
          <a:xfrm>
            <a:off x="528638" y="3606762"/>
            <a:ext cx="8101012" cy="3033881"/>
          </a:xfrm>
        </p:spPr>
        <p:txBody>
          <a:bodyPr/>
          <a:lstStyle/>
          <a:p>
            <a:r>
              <a:rPr lang="en-US" dirty="0"/>
              <a:t>The assertive, persistent salesperson is not aggressive.</a:t>
            </a:r>
          </a:p>
          <a:p>
            <a:endParaRPr lang="en-US" dirty="0"/>
          </a:p>
          <a:p>
            <a:r>
              <a:rPr lang="en-US" dirty="0"/>
              <a:t> Nor is the dentist who makes you wince with pain. </a:t>
            </a:r>
          </a:p>
          <a:p>
            <a:endParaRPr lang="en-US" dirty="0"/>
          </a:p>
          <a:p>
            <a:r>
              <a:rPr lang="en-US" dirty="0"/>
              <a:t>But the high school gossip who passes along a</a:t>
            </a:r>
          </a:p>
          <a:p>
            <a:r>
              <a:rPr lang="en-US" dirty="0"/>
              <a:t>vicious rumor about you, the bully who torments you </a:t>
            </a:r>
          </a:p>
          <a:p>
            <a:r>
              <a:rPr lang="en-US" dirty="0"/>
              <a:t>in person or online, and the attacker</a:t>
            </a:r>
          </a:p>
          <a:p>
            <a:r>
              <a:rPr lang="en-US" dirty="0"/>
              <a:t>who mugs you for your money are aggressive.</a:t>
            </a:r>
          </a:p>
        </p:txBody>
      </p:sp>
      <p:pic>
        <p:nvPicPr>
          <p:cNvPr id="5" name="Picture 4" descr="decorative"/>
          <p:cNvPicPr>
            <a:picLocks noChangeAspect="1"/>
          </p:cNvPicPr>
          <p:nvPr/>
        </p:nvPicPr>
        <p:blipFill>
          <a:blip r:embed="rId2"/>
          <a:stretch>
            <a:fillRect/>
          </a:stretch>
        </p:blipFill>
        <p:spPr>
          <a:xfrm>
            <a:off x="590529" y="348281"/>
            <a:ext cx="688908" cy="688908"/>
          </a:xfrm>
          <a:prstGeom prst="rect">
            <a:avLst/>
          </a:prstGeom>
        </p:spPr>
      </p:pic>
    </p:spTree>
    <p:extLst>
      <p:ext uri="{BB962C8B-B14F-4D97-AF65-F5344CB8AC3E}">
        <p14:creationId xmlns:p14="http://schemas.microsoft.com/office/powerpoint/2010/main" val="2055317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biological factors that </a:t>
            </a:r>
            <a:br>
              <a:rPr lang="en-US" dirty="0"/>
            </a:br>
            <a:r>
              <a:rPr lang="en-US" dirty="0"/>
              <a:t>lead to </a:t>
            </a:r>
            <a:r>
              <a:rPr lang="en-US" i="1" dirty="0"/>
              <a:t>aggression</a:t>
            </a:r>
            <a:r>
              <a:rPr lang="en-US" dirty="0"/>
              <a:t>?</a:t>
            </a:r>
          </a:p>
        </p:txBody>
      </p:sp>
      <p:sp>
        <p:nvSpPr>
          <p:cNvPr id="3" name="Text Placeholder 2"/>
          <p:cNvSpPr>
            <a:spLocks noGrp="1"/>
          </p:cNvSpPr>
          <p:nvPr>
            <p:ph type="body" sz="quarter" idx="16"/>
          </p:nvPr>
        </p:nvSpPr>
        <p:spPr>
          <a:xfrm>
            <a:off x="628650" y="1879599"/>
            <a:ext cx="8101584" cy="1244600"/>
          </a:xfrm>
        </p:spPr>
        <p:txBody>
          <a:bodyPr/>
          <a:lstStyle/>
          <a:p>
            <a:r>
              <a:rPr lang="en-US" dirty="0"/>
              <a:t>genetic influences</a:t>
            </a:r>
          </a:p>
        </p:txBody>
      </p:sp>
      <p:sp>
        <p:nvSpPr>
          <p:cNvPr id="4" name="Text Placeholder 3"/>
          <p:cNvSpPr>
            <a:spLocks noGrp="1"/>
          </p:cNvSpPr>
          <p:nvPr>
            <p:ph type="body" sz="quarter" idx="17"/>
          </p:nvPr>
        </p:nvSpPr>
        <p:spPr>
          <a:xfrm>
            <a:off x="628650" y="3346449"/>
            <a:ext cx="8101584" cy="1244600"/>
          </a:xfrm>
        </p:spPr>
        <p:txBody>
          <a:bodyPr/>
          <a:lstStyle/>
          <a:p>
            <a:r>
              <a:rPr lang="en-US" dirty="0"/>
              <a:t>neural influences</a:t>
            </a:r>
          </a:p>
        </p:txBody>
      </p:sp>
      <p:sp>
        <p:nvSpPr>
          <p:cNvPr id="5" name="Text Placeholder 4"/>
          <p:cNvSpPr>
            <a:spLocks noGrp="1"/>
          </p:cNvSpPr>
          <p:nvPr>
            <p:ph type="body" sz="quarter" idx="18"/>
          </p:nvPr>
        </p:nvSpPr>
        <p:spPr>
          <a:xfrm>
            <a:off x="628650" y="4813299"/>
            <a:ext cx="8101584" cy="1244600"/>
          </a:xfrm>
        </p:spPr>
        <p:txBody>
          <a:bodyPr/>
          <a:lstStyle/>
          <a:p>
            <a:r>
              <a:rPr lang="en-US" dirty="0"/>
              <a:t>biochemical influences</a:t>
            </a:r>
          </a:p>
        </p:txBody>
      </p:sp>
      <p:pic>
        <p:nvPicPr>
          <p:cNvPr id="6" name="Picture 5" descr="decorative"/>
          <p:cNvPicPr>
            <a:picLocks noChangeAspect="1"/>
          </p:cNvPicPr>
          <p:nvPr/>
        </p:nvPicPr>
        <p:blipFill>
          <a:blip r:embed="rId2"/>
          <a:stretch>
            <a:fillRect/>
          </a:stretch>
        </p:blipFill>
        <p:spPr>
          <a:xfrm>
            <a:off x="695459" y="438221"/>
            <a:ext cx="688908" cy="688908"/>
          </a:xfrm>
          <a:prstGeom prst="rect">
            <a:avLst/>
          </a:prstGeom>
        </p:spPr>
      </p:pic>
    </p:spTree>
    <p:extLst>
      <p:ext uri="{BB962C8B-B14F-4D97-AF65-F5344CB8AC3E}">
        <p14:creationId xmlns:p14="http://schemas.microsoft.com/office/powerpoint/2010/main" val="3895708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208" y="254663"/>
            <a:ext cx="8101584" cy="1325563"/>
          </a:xfrm>
        </p:spPr>
        <p:txBody>
          <a:bodyPr/>
          <a:lstStyle/>
          <a:p>
            <a:r>
              <a:rPr lang="en-US" dirty="0"/>
              <a:t>What do twin studies show about genetic influences on aggression?</a:t>
            </a:r>
          </a:p>
        </p:txBody>
      </p:sp>
      <p:sp>
        <p:nvSpPr>
          <p:cNvPr id="3" name="Content Placeholder 2"/>
          <p:cNvSpPr>
            <a:spLocks noGrp="1"/>
          </p:cNvSpPr>
          <p:nvPr>
            <p:ph idx="1"/>
          </p:nvPr>
        </p:nvSpPr>
        <p:spPr>
          <a:xfrm>
            <a:off x="521208" y="1722923"/>
            <a:ext cx="8101584" cy="2899878"/>
          </a:xfrm>
        </p:spPr>
        <p:txBody>
          <a:bodyPr/>
          <a:lstStyle/>
          <a:p>
            <a:r>
              <a:rPr lang="en-US" dirty="0"/>
              <a:t>If one identical twin admits to “having a violent temper,” the other twin will often independently </a:t>
            </a:r>
          </a:p>
          <a:p>
            <a:r>
              <a:rPr lang="en-US" dirty="0"/>
              <a:t>admit the same. </a:t>
            </a:r>
          </a:p>
          <a:p>
            <a:endParaRPr lang="en-US" dirty="0"/>
          </a:p>
          <a:p>
            <a:r>
              <a:rPr lang="en-US" dirty="0"/>
              <a:t>Fraternal twins are much less likely </a:t>
            </a:r>
          </a:p>
          <a:p>
            <a:r>
              <a:rPr lang="en-US" dirty="0"/>
              <a:t>to respond similarly.</a:t>
            </a:r>
          </a:p>
          <a:p>
            <a:r>
              <a:rPr lang="en-US" sz="2400" i="1" dirty="0"/>
              <a:t>(Miles &amp; Carey, 1997; Rowe et al., 1999)</a:t>
            </a:r>
          </a:p>
        </p:txBody>
      </p:sp>
      <p:sp>
        <p:nvSpPr>
          <p:cNvPr id="4" name="Content Placeholder 3"/>
          <p:cNvSpPr>
            <a:spLocks noGrp="1"/>
          </p:cNvSpPr>
          <p:nvPr>
            <p:ph sz="quarter" idx="13"/>
          </p:nvPr>
        </p:nvSpPr>
        <p:spPr>
          <a:xfrm>
            <a:off x="528638" y="4826794"/>
            <a:ext cx="8101012" cy="1776543"/>
          </a:xfrm>
        </p:spPr>
        <p:txBody>
          <a:bodyPr/>
          <a:lstStyle/>
          <a:p>
            <a:r>
              <a:rPr lang="en-US" dirty="0"/>
              <a:t>Two genetic markers in those who commit violent</a:t>
            </a:r>
          </a:p>
          <a:p>
            <a:r>
              <a:rPr lang="en-US" dirty="0"/>
              <a:t>acts are the Y chromosome and the </a:t>
            </a:r>
            <a:r>
              <a:rPr lang="en-US" i="1" dirty="0"/>
              <a:t>monoamine oxidase A</a:t>
            </a:r>
          </a:p>
          <a:p>
            <a:r>
              <a:rPr lang="en-US" i="1" dirty="0"/>
              <a:t>(MAOA) gene, </a:t>
            </a:r>
            <a:r>
              <a:rPr lang="en-US" dirty="0"/>
              <a:t>which helps break down neurotransmitters</a:t>
            </a:r>
          </a:p>
          <a:p>
            <a:r>
              <a:rPr lang="en-US" dirty="0"/>
              <a:t>such as dopamine and serotonin.</a:t>
            </a:r>
          </a:p>
        </p:txBody>
      </p:sp>
    </p:spTree>
    <p:extLst>
      <p:ext uri="{BB962C8B-B14F-4D97-AF65-F5344CB8AC3E}">
        <p14:creationId xmlns:p14="http://schemas.microsoft.com/office/powerpoint/2010/main" val="1027684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brain structures are involved</a:t>
            </a:r>
            <a:br>
              <a:rPr lang="en-US" dirty="0"/>
            </a:br>
            <a:r>
              <a:rPr lang="en-US" dirty="0"/>
              <a:t>in </a:t>
            </a:r>
            <a:r>
              <a:rPr lang="en-US" i="1" dirty="0"/>
              <a:t>aggression</a:t>
            </a:r>
            <a:r>
              <a:rPr lang="en-US" dirty="0"/>
              <a:t>?</a:t>
            </a:r>
          </a:p>
        </p:txBody>
      </p:sp>
      <p:sp>
        <p:nvSpPr>
          <p:cNvPr id="3" name="Content Placeholder 2"/>
          <p:cNvSpPr>
            <a:spLocks noGrp="1"/>
          </p:cNvSpPr>
          <p:nvPr>
            <p:ph idx="1"/>
          </p:nvPr>
        </p:nvSpPr>
        <p:spPr>
          <a:xfrm>
            <a:off x="628650" y="1825624"/>
            <a:ext cx="8101584" cy="4785037"/>
          </a:xfrm>
        </p:spPr>
        <p:txBody>
          <a:bodyPr/>
          <a:lstStyle/>
          <a:p>
            <a:r>
              <a:rPr lang="en-US" dirty="0"/>
              <a:t>There is no one spot in the brain that controls aggression; it is a complex behavior, and occurs in particular contexts. </a:t>
            </a:r>
          </a:p>
          <a:p>
            <a:endParaRPr lang="en-US" dirty="0"/>
          </a:p>
          <a:p>
            <a:r>
              <a:rPr lang="en-US" dirty="0"/>
              <a:t>Animal and human brains do have neural systems that, given provocation, will either inhibit or facilitate aggression.</a:t>
            </a:r>
          </a:p>
          <a:p>
            <a:r>
              <a:rPr lang="en-US" sz="2000" i="1" dirty="0"/>
              <a:t> </a:t>
            </a:r>
            <a:r>
              <a:rPr lang="en-US" sz="2400" i="1" dirty="0"/>
              <a:t>(Falkner et al., </a:t>
            </a:r>
            <a:r>
              <a:rPr lang="fr-FR" sz="2400" i="1" dirty="0"/>
              <a:t>2016; Moyer, 1983; </a:t>
            </a:r>
            <a:r>
              <a:rPr lang="fr-FR" sz="2400" i="1" dirty="0" err="1"/>
              <a:t>Wilkowski</a:t>
            </a:r>
            <a:r>
              <a:rPr lang="fr-FR" sz="2400" i="1" dirty="0"/>
              <a:t> et al., 2011)</a:t>
            </a:r>
          </a:p>
          <a:p>
            <a:endParaRPr lang="fr-FR" sz="2400" i="1" dirty="0"/>
          </a:p>
          <a:p>
            <a:r>
              <a:rPr lang="fr-FR" dirty="0" err="1"/>
              <a:t>Two</a:t>
            </a:r>
            <a:r>
              <a:rPr lang="fr-FR" dirty="0"/>
              <a:t> of the structures on </a:t>
            </a:r>
            <a:r>
              <a:rPr lang="fr-FR" dirty="0" err="1"/>
              <a:t>which</a:t>
            </a:r>
            <a:r>
              <a:rPr lang="fr-FR" dirty="0"/>
              <a:t> </a:t>
            </a:r>
            <a:r>
              <a:rPr lang="fr-FR" dirty="0" err="1"/>
              <a:t>research</a:t>
            </a:r>
            <a:r>
              <a:rPr lang="fr-FR" dirty="0"/>
              <a:t> has been </a:t>
            </a:r>
            <a:r>
              <a:rPr lang="fr-FR" dirty="0" err="1"/>
              <a:t>conducted</a:t>
            </a:r>
            <a:r>
              <a:rPr lang="fr-FR" dirty="0"/>
              <a:t> are the </a:t>
            </a:r>
            <a:r>
              <a:rPr lang="fr-FR" dirty="0" err="1"/>
              <a:t>amygdala</a:t>
            </a:r>
            <a:r>
              <a:rPr lang="fr-FR" dirty="0"/>
              <a:t> and the frontal lobes.</a:t>
            </a:r>
            <a:endParaRPr lang="en-US" dirty="0"/>
          </a:p>
        </p:txBody>
      </p:sp>
    </p:spTree>
    <p:extLst>
      <p:ext uri="{BB962C8B-B14F-4D97-AF65-F5344CB8AC3E}">
        <p14:creationId xmlns:p14="http://schemas.microsoft.com/office/powerpoint/2010/main" val="4136385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208" y="249623"/>
            <a:ext cx="8101584" cy="1325563"/>
          </a:xfrm>
        </p:spPr>
        <p:txBody>
          <a:bodyPr/>
          <a:lstStyle/>
          <a:p>
            <a:r>
              <a:rPr lang="en-US" dirty="0"/>
              <a:t>What role does the hormone testosterone </a:t>
            </a:r>
            <a:br>
              <a:rPr lang="en-US" dirty="0"/>
            </a:br>
            <a:r>
              <a:rPr lang="en-US" dirty="0"/>
              <a:t>play in </a:t>
            </a:r>
            <a:r>
              <a:rPr lang="en-US" i="1" dirty="0"/>
              <a:t>aggression</a:t>
            </a:r>
            <a:r>
              <a:rPr lang="en-US" dirty="0"/>
              <a:t>?</a:t>
            </a:r>
          </a:p>
        </p:txBody>
      </p:sp>
      <p:sp>
        <p:nvSpPr>
          <p:cNvPr id="3" name="Content Placeholder 2"/>
          <p:cNvSpPr>
            <a:spLocks noGrp="1"/>
          </p:cNvSpPr>
          <p:nvPr>
            <p:ph idx="1"/>
          </p:nvPr>
        </p:nvSpPr>
        <p:spPr>
          <a:xfrm>
            <a:off x="521208" y="1758247"/>
            <a:ext cx="8101584" cy="4623301"/>
          </a:xfrm>
        </p:spPr>
        <p:txBody>
          <a:bodyPr/>
          <a:lstStyle/>
          <a:p>
            <a:r>
              <a:rPr lang="en-US" dirty="0"/>
              <a:t>Facial width is testosterone-linked. A high facial </a:t>
            </a:r>
          </a:p>
          <a:p>
            <a:r>
              <a:rPr lang="en-US" dirty="0"/>
              <a:t>width-to-height ratio is a predictor of men’s aggressiveness and prejudicial attitudes.</a:t>
            </a:r>
          </a:p>
          <a:p>
            <a:r>
              <a:rPr lang="en-US" sz="2400" dirty="0"/>
              <a:t> </a:t>
            </a:r>
            <a:r>
              <a:rPr lang="en-US" sz="2400" i="1" dirty="0"/>
              <a:t>(</a:t>
            </a:r>
            <a:r>
              <a:rPr lang="en-US" sz="2400" i="1" dirty="0" err="1"/>
              <a:t>Carré</a:t>
            </a:r>
            <a:r>
              <a:rPr lang="en-US" sz="2400" i="1" dirty="0"/>
              <a:t> et al., 2009; </a:t>
            </a:r>
            <a:r>
              <a:rPr lang="en-US" sz="2400" i="1" dirty="0" err="1"/>
              <a:t>Hehman</a:t>
            </a:r>
            <a:r>
              <a:rPr lang="en-US" sz="2400" i="1" dirty="0"/>
              <a:t> et al., 2013; </a:t>
            </a:r>
            <a:r>
              <a:rPr lang="en-US" sz="2400" i="1" dirty="0" err="1"/>
              <a:t>Stirrat</a:t>
            </a:r>
            <a:r>
              <a:rPr lang="en-US" sz="2400" i="1" dirty="0"/>
              <a:t> &amp; Perrett, 2010)</a:t>
            </a:r>
          </a:p>
          <a:p>
            <a:endParaRPr lang="en-US" dirty="0"/>
          </a:p>
          <a:p>
            <a:r>
              <a:rPr lang="en-US" dirty="0"/>
              <a:t>Other high-testosterone-linked traits among males include irritability, assertiveness, impulsiveness, hard drug use, and low </a:t>
            </a:r>
            <a:r>
              <a:rPr lang="da-DK" dirty="0"/>
              <a:t>tolerance for frustration.</a:t>
            </a:r>
          </a:p>
          <a:p>
            <a:r>
              <a:rPr lang="da-DK" sz="2400" dirty="0"/>
              <a:t> </a:t>
            </a:r>
            <a:r>
              <a:rPr lang="da-DK" sz="2400" i="1" dirty="0"/>
              <a:t>(Dabbs et al., 2001; McAndrew, 2009; Montoya et al., 2012; Olweus et al., </a:t>
            </a:r>
            <a:r>
              <a:rPr lang="en-US" sz="2400" i="1" dirty="0"/>
              <a:t>1988)</a:t>
            </a:r>
          </a:p>
        </p:txBody>
      </p:sp>
    </p:spTree>
    <p:extLst>
      <p:ext uri="{BB962C8B-B14F-4D97-AF65-F5344CB8AC3E}">
        <p14:creationId xmlns:p14="http://schemas.microsoft.com/office/powerpoint/2010/main" val="1916934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females with high </a:t>
            </a:r>
            <a:br>
              <a:rPr lang="en-US" dirty="0"/>
            </a:br>
            <a:r>
              <a:rPr lang="en-US" dirty="0"/>
              <a:t>testosterone levels?</a:t>
            </a:r>
          </a:p>
        </p:txBody>
      </p:sp>
      <p:sp>
        <p:nvSpPr>
          <p:cNvPr id="4" name="Content Placeholder 3"/>
          <p:cNvSpPr>
            <a:spLocks noGrp="1"/>
          </p:cNvSpPr>
          <p:nvPr>
            <p:ph sz="quarter" idx="13"/>
          </p:nvPr>
        </p:nvSpPr>
        <p:spPr>
          <a:xfrm>
            <a:off x="528638" y="5418736"/>
            <a:ext cx="8101012" cy="1219200"/>
          </a:xfrm>
        </p:spPr>
        <p:txBody>
          <a:bodyPr/>
          <a:lstStyle/>
          <a:p>
            <a:r>
              <a:rPr lang="en-US" dirty="0"/>
              <a:t>The hyena’s unusual embryology pumps testosterone into</a:t>
            </a:r>
          </a:p>
          <a:p>
            <a:r>
              <a:rPr lang="en-US" dirty="0"/>
              <a:t>female fetuses. The result is revved-up young female hyenas who seem born to fight.</a:t>
            </a:r>
          </a:p>
        </p:txBody>
      </p:sp>
      <p:pic>
        <p:nvPicPr>
          <p:cNvPr id="5" name="Content Placeholder 4"/>
          <p:cNvPicPr>
            <a:picLocks noGrp="1" noChangeAspect="1"/>
          </p:cNvPicPr>
          <p:nvPr>
            <p:ph idx="1"/>
          </p:nvPr>
        </p:nvPicPr>
        <p:blipFill>
          <a:blip r:embed="rId2"/>
          <a:stretch>
            <a:fillRect/>
          </a:stretch>
        </p:blipFill>
        <p:spPr>
          <a:xfrm>
            <a:off x="1264821" y="1872286"/>
            <a:ext cx="6628073" cy="3295794"/>
          </a:xfrm>
          <a:prstGeom prst="rect">
            <a:avLst/>
          </a:prstGeom>
        </p:spPr>
      </p:pic>
    </p:spTree>
    <p:extLst>
      <p:ext uri="{BB962C8B-B14F-4D97-AF65-F5344CB8AC3E}">
        <p14:creationId xmlns:p14="http://schemas.microsoft.com/office/powerpoint/2010/main" val="2561943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solidFill>
        </p:spPr>
        <p:txBody>
          <a:bodyPr/>
          <a:lstStyle/>
          <a:p>
            <a:r>
              <a:rPr lang="en-US" dirty="0">
                <a:solidFill>
                  <a:schemeClr val="bg1"/>
                </a:solidFill>
              </a:rPr>
              <a:t>AP</a:t>
            </a:r>
            <a:r>
              <a:rPr lang="en-US" baseline="30000" dirty="0">
                <a:solidFill>
                  <a:schemeClr val="bg1"/>
                </a:solidFill>
              </a:rPr>
              <a:t>®</a:t>
            </a:r>
            <a:r>
              <a:rPr lang="en-US" dirty="0">
                <a:solidFill>
                  <a:schemeClr val="bg1"/>
                </a:solidFill>
              </a:rPr>
              <a:t> Exam Tip</a:t>
            </a:r>
          </a:p>
        </p:txBody>
      </p:sp>
      <p:sp>
        <p:nvSpPr>
          <p:cNvPr id="3" name="Content Placeholder 2"/>
          <p:cNvSpPr>
            <a:spLocks noGrp="1"/>
          </p:cNvSpPr>
          <p:nvPr>
            <p:ph idx="1"/>
          </p:nvPr>
        </p:nvSpPr>
        <p:spPr>
          <a:xfrm>
            <a:off x="628650" y="1897038"/>
            <a:ext cx="8101584" cy="4380932"/>
          </a:xfrm>
          <a:solidFill>
            <a:srgbClr val="E7D9B1"/>
          </a:solidFill>
          <a:ln w="76200">
            <a:solidFill>
              <a:schemeClr val="accent4"/>
            </a:solidFill>
          </a:ln>
        </p:spPr>
        <p:txBody>
          <a:bodyPr>
            <a:normAutofit/>
          </a:bodyPr>
          <a:lstStyle/>
          <a:p>
            <a:r>
              <a:rPr lang="en-US" sz="2400" dirty="0"/>
              <a:t>Notice that you’re back to a nature and nurture </a:t>
            </a:r>
          </a:p>
          <a:p>
            <a:r>
              <a:rPr lang="en-US" sz="2400" dirty="0"/>
              <a:t>analysis again. </a:t>
            </a:r>
          </a:p>
          <a:p>
            <a:endParaRPr lang="en-US" sz="2400" dirty="0"/>
          </a:p>
          <a:p>
            <a:r>
              <a:rPr lang="en-US" sz="2400" dirty="0"/>
              <a:t>The biology section is, of course, the nature component. </a:t>
            </a:r>
          </a:p>
          <a:p>
            <a:endParaRPr lang="en-US" sz="2400" dirty="0"/>
          </a:p>
          <a:p>
            <a:r>
              <a:rPr lang="en-US" sz="2400" dirty="0"/>
              <a:t>When you get to the psychological and sociocultural</a:t>
            </a:r>
          </a:p>
          <a:p>
            <a:r>
              <a:rPr lang="en-US" sz="2400" dirty="0"/>
              <a:t>factors coming up, that’s nurture.</a:t>
            </a:r>
          </a:p>
        </p:txBody>
      </p:sp>
      <p:pic>
        <p:nvPicPr>
          <p:cNvPr id="4" name="Picture 3" descr="decorative"/>
          <p:cNvPicPr>
            <a:picLocks noChangeAspect="1"/>
          </p:cNvPicPr>
          <p:nvPr/>
        </p:nvPicPr>
        <p:blipFill>
          <a:blip r:embed="rId2"/>
          <a:stretch>
            <a:fillRect/>
          </a:stretch>
        </p:blipFill>
        <p:spPr>
          <a:xfrm>
            <a:off x="702818" y="413735"/>
            <a:ext cx="914479" cy="914479"/>
          </a:xfrm>
          <a:prstGeom prst="rect">
            <a:avLst/>
          </a:prstGeom>
        </p:spPr>
      </p:pic>
    </p:spTree>
    <p:extLst>
      <p:ext uri="{BB962C8B-B14F-4D97-AF65-F5344CB8AC3E}">
        <p14:creationId xmlns:p14="http://schemas.microsoft.com/office/powerpoint/2010/main" val="1773299579"/>
      </p:ext>
    </p:extLst>
  </p:cSld>
  <p:clrMapOvr>
    <a:masterClrMapping/>
  </p:clrMapOvr>
</p:sld>
</file>

<file path=ppt/theme/theme1.xml><?xml version="1.0" encoding="utf-8"?>
<a:theme xmlns:a="http://schemas.openxmlformats.org/drawingml/2006/main" name="Office Theme">
  <a:themeElements>
    <a:clrScheme name="Custom 26">
      <a:dk1>
        <a:sysClr val="windowText" lastClr="000000"/>
      </a:dk1>
      <a:lt1>
        <a:sysClr val="window" lastClr="FFFFFF"/>
      </a:lt1>
      <a:dk2>
        <a:srgbClr val="505046"/>
      </a:dk2>
      <a:lt2>
        <a:srgbClr val="EEECE1"/>
      </a:lt2>
      <a:accent1>
        <a:srgbClr val="E84C22"/>
      </a:accent1>
      <a:accent2>
        <a:srgbClr val="FFBD47"/>
      </a:accent2>
      <a:accent3>
        <a:srgbClr val="851C00"/>
      </a:accent3>
      <a:accent4>
        <a:srgbClr val="851C00"/>
      </a:accent4>
      <a:accent5>
        <a:srgbClr val="851C00"/>
      </a:accent5>
      <a:accent6>
        <a:srgbClr val="851C00"/>
      </a:accent6>
      <a:hlink>
        <a:srgbClr val="CC9900"/>
      </a:hlink>
      <a:folHlink>
        <a:srgbClr val="666699"/>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Custom 26">
      <a:dk1>
        <a:sysClr val="windowText" lastClr="000000"/>
      </a:dk1>
      <a:lt1>
        <a:sysClr val="window" lastClr="FFFFFF"/>
      </a:lt1>
      <a:dk2>
        <a:srgbClr val="505046"/>
      </a:dk2>
      <a:lt2>
        <a:srgbClr val="EEECE1"/>
      </a:lt2>
      <a:accent1>
        <a:srgbClr val="E84C22"/>
      </a:accent1>
      <a:accent2>
        <a:srgbClr val="FFBD47"/>
      </a:accent2>
      <a:accent3>
        <a:srgbClr val="851C00"/>
      </a:accent3>
      <a:accent4>
        <a:srgbClr val="851C00"/>
      </a:accent4>
      <a:accent5>
        <a:srgbClr val="851C00"/>
      </a:accent5>
      <a:accent6>
        <a:srgbClr val="851C00"/>
      </a:accent6>
      <a:hlink>
        <a:srgbClr val="CC9900"/>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6819</TotalTime>
  <Words>1596</Words>
  <Application>Microsoft Office PowerPoint</Application>
  <PresentationFormat>On-screen Show (4:3)</PresentationFormat>
  <Paragraphs>161</Paragraphs>
  <Slides>28</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28</vt:i4>
      </vt:variant>
    </vt:vector>
  </HeadingPairs>
  <TitlesOfParts>
    <vt:vector size="33" baseType="lpstr">
      <vt:lpstr>Arial</vt:lpstr>
      <vt:lpstr>Calibri</vt:lpstr>
      <vt:lpstr>Wingdings</vt:lpstr>
      <vt:lpstr>Office Theme</vt:lpstr>
      <vt:lpstr>Custom Design</vt:lpstr>
      <vt:lpstr>Unit 14 Social Psychology</vt:lpstr>
      <vt:lpstr>Learning Targets</vt:lpstr>
      <vt:lpstr>What is psychology’s definition  of aggression?</vt:lpstr>
      <vt:lpstr>What are biological factors that  lead to aggression?</vt:lpstr>
      <vt:lpstr>What do twin studies show about genetic influences on aggression?</vt:lpstr>
      <vt:lpstr>Which brain structures are involved in aggression?</vt:lpstr>
      <vt:lpstr>What role does the hormone testosterone  play in aggression?</vt:lpstr>
      <vt:lpstr>What about females with high  testosterone levels?</vt:lpstr>
      <vt:lpstr>AP® Exam Tip</vt:lpstr>
      <vt:lpstr>What role does alcohol play in aggression?</vt:lpstr>
      <vt:lpstr>What psychological and social-cultural  factors may trigger aggression?</vt:lpstr>
      <vt:lpstr>What is the frustration-aggression principle?</vt:lpstr>
      <vt:lpstr>temperature and retaliation</vt:lpstr>
      <vt:lpstr>interpreting graphs</vt:lpstr>
      <vt:lpstr>What were the results?</vt:lpstr>
      <vt:lpstr>1. What Would You Answer?</vt:lpstr>
      <vt:lpstr>How does reinforcement lead to aggression?</vt:lpstr>
      <vt:lpstr>How does modeling increase aggression?</vt:lpstr>
      <vt:lpstr>How does the media model violence?</vt:lpstr>
      <vt:lpstr>What is a social script?</vt:lpstr>
      <vt:lpstr>Do violent video games teach social scripts for violence?</vt:lpstr>
      <vt:lpstr>What research has been conducted on video game violence?</vt:lpstr>
      <vt:lpstr>What is your opinion?</vt:lpstr>
      <vt:lpstr>How does the biopsychosocial approach explain aggression?</vt:lpstr>
      <vt:lpstr>How can we change aggressive behavior?</vt:lpstr>
      <vt:lpstr>2. What Would You Answer?</vt:lpstr>
      <vt:lpstr>Learning Target 78-1 Review</vt:lpstr>
      <vt:lpstr>Learning Target 78-2 Review</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Fenton</dc:creator>
  <cp:keywords/>
  <dc:description/>
  <cp:lastModifiedBy>Sabrina Van Glahn</cp:lastModifiedBy>
  <cp:revision>1007</cp:revision>
  <dcterms:created xsi:type="dcterms:W3CDTF">2017-07-06T19:56:42Z</dcterms:created>
  <dcterms:modified xsi:type="dcterms:W3CDTF">2018-01-01T16:29:20Z</dcterms:modified>
  <cp:category/>
</cp:coreProperties>
</file>