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1" r:id="rId2"/>
    <p:sldId id="342" r:id="rId3"/>
    <p:sldId id="343" r:id="rId4"/>
    <p:sldId id="344" r:id="rId5"/>
    <p:sldId id="345" r:id="rId6"/>
    <p:sldId id="346" r:id="rId7"/>
    <p:sldId id="34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12BCFFA-77F9-4124-BB6A-4E3E59A83CB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D7647D7-7BFD-4347-9B1D-09404166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51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CFFA-77F9-4124-BB6A-4E3E59A83CB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647D7-7BFD-4347-9B1D-09404166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2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CFFA-77F9-4124-BB6A-4E3E59A83CB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647D7-7BFD-4347-9B1D-09404166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40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612BCFFA-77F9-4124-BB6A-4E3E59A83CB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647D7-7BFD-4347-9B1D-09404166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652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612BCFFA-77F9-4124-BB6A-4E3E59A83CB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2D7647D7-7BFD-4347-9B1D-094041669CF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62578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612BCFFA-77F9-4124-BB6A-4E3E59A83CB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2D7647D7-7BFD-4347-9B1D-09404166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68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612BCFFA-77F9-4124-BB6A-4E3E59A83CB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2D7647D7-7BFD-4347-9B1D-09404166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66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CFFA-77F9-4124-BB6A-4E3E59A83CB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647D7-7BFD-4347-9B1D-09404166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1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612BCFFA-77F9-4124-BB6A-4E3E59A83CB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2D7647D7-7BFD-4347-9B1D-09404166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305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612BCFFA-77F9-4124-BB6A-4E3E59A83CB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2D7647D7-7BFD-4347-9B1D-09404166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594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612BCFFA-77F9-4124-BB6A-4E3E59A83CB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2D7647D7-7BFD-4347-9B1D-09404166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249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12BCFFA-77F9-4124-BB6A-4E3E59A83CB6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D7647D7-7BFD-4347-9B1D-094041669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193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6376" y="457200"/>
            <a:ext cx="7888224" cy="3191806"/>
          </a:xfrm>
        </p:spPr>
        <p:txBody>
          <a:bodyPr>
            <a:noAutofit/>
          </a:bodyPr>
          <a:lstStyle/>
          <a:p>
            <a:r>
              <a:rPr lang="en-US" sz="5400" dirty="0"/>
              <a:t>Problem Solving:</a:t>
            </a:r>
            <a:br>
              <a:rPr lang="en-US" sz="5400" dirty="0"/>
            </a:br>
            <a:r>
              <a:rPr lang="en-US" sz="5400" dirty="0"/>
              <a:t>Solving a Simpler Problem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500" dirty="0"/>
          </a:p>
          <a:p>
            <a:r>
              <a:rPr lang="en-US" sz="4500" dirty="0"/>
              <a:t>1</a:t>
            </a:r>
            <a:r>
              <a:rPr lang="en-US" sz="4000" dirty="0"/>
              <a:t>1-8</a:t>
            </a:r>
          </a:p>
        </p:txBody>
      </p:sp>
    </p:spTree>
    <p:extLst>
      <p:ext uri="{BB962C8B-B14F-4D97-AF65-F5344CB8AC3E}">
        <p14:creationId xmlns:p14="http://schemas.microsoft.com/office/powerpoint/2010/main" val="256608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many squares are in this design?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endParaRPr lang="en-US" sz="1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1" y="2800350"/>
            <a:ext cx="3116407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291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67494"/>
            <a:ext cx="8229600" cy="799306"/>
          </a:xfrm>
        </p:spPr>
        <p:txBody>
          <a:bodyPr/>
          <a:lstStyle/>
          <a:p>
            <a:pPr algn="ctr"/>
            <a:r>
              <a:rPr lang="en-US" dirty="0"/>
              <a:t>Solve a Simpler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90600"/>
            <a:ext cx="8229600" cy="5464208"/>
          </a:xfrm>
        </p:spPr>
        <p:txBody>
          <a:bodyPr/>
          <a:lstStyle/>
          <a:p>
            <a:pPr marL="64008" indent="0" algn="ctr">
              <a:buNone/>
            </a:pPr>
            <a:r>
              <a:rPr lang="en-US" dirty="0" err="1"/>
              <a:t>Taryn</a:t>
            </a:r>
            <a:r>
              <a:rPr lang="en-US" dirty="0"/>
              <a:t> made this design. You can find large squares made up of small squares in her design.  How many total squares can you find in her design? </a:t>
            </a:r>
          </a:p>
        </p:txBody>
      </p:sp>
      <p:sp>
        <p:nvSpPr>
          <p:cNvPr id="4" name="Rectangle 3"/>
          <p:cNvSpPr/>
          <p:nvPr/>
        </p:nvSpPr>
        <p:spPr>
          <a:xfrm>
            <a:off x="4938684" y="506984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70204" y="433832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81076" y="506984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98952" y="433832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22060" y="433832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70204" y="5069840"/>
            <a:ext cx="731520" cy="73152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22060" y="3581400"/>
            <a:ext cx="731520" cy="73152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01724" y="3581400"/>
            <a:ext cx="731520" cy="73152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49556" y="3581400"/>
            <a:ext cx="731520" cy="73152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733044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4" name="Rectangle 3"/>
          <p:cNvSpPr/>
          <p:nvPr/>
        </p:nvSpPr>
        <p:spPr>
          <a:xfrm>
            <a:off x="1965497" y="25908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95167" y="99060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39620" y="25908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44236" y="174752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67344" y="174752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97017" y="259080"/>
            <a:ext cx="731520" cy="73152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67344" y="990600"/>
            <a:ext cx="731520" cy="73152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47008" y="990600"/>
            <a:ext cx="731520" cy="73152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15488" y="1747520"/>
            <a:ext cx="731520" cy="73152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65497" y="391668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95167" y="464820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39620" y="391668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44236" y="540512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967344" y="540512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697017" y="3916680"/>
            <a:ext cx="731520" cy="73152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967344" y="4648200"/>
            <a:ext cx="731520" cy="73152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47008" y="4648200"/>
            <a:ext cx="731520" cy="73152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15488" y="5405120"/>
            <a:ext cx="731520" cy="73152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043489" y="28448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773159" y="101600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517612" y="28448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522228" y="177292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045336" y="177292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775009" y="284480"/>
            <a:ext cx="731520" cy="73152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45336" y="1016000"/>
            <a:ext cx="731520" cy="73152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525000" y="1016000"/>
            <a:ext cx="731520" cy="73152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793480" y="1772920"/>
            <a:ext cx="731520" cy="73152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064272" y="391668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793942" y="464820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538395" y="391668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543011" y="540512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066119" y="5405120"/>
            <a:ext cx="731520" cy="7315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795792" y="3916680"/>
            <a:ext cx="731520" cy="73152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066119" y="4648200"/>
            <a:ext cx="731520" cy="73152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545783" y="4648200"/>
            <a:ext cx="731520" cy="73152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814263" y="5405120"/>
            <a:ext cx="731520" cy="73152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529" y="2903405"/>
            <a:ext cx="3887591" cy="1757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8920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endParaRPr lang="en-US" sz="1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1447800"/>
            <a:ext cx="493712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1128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50273"/>
            <a:ext cx="8001000" cy="476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1359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endParaRPr lang="en-US" sz="1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1" y="2429164"/>
            <a:ext cx="7153421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434" y="533400"/>
            <a:ext cx="41814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05795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Widescreen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Verdana</vt:lpstr>
      <vt:lpstr>Wingdings 2</vt:lpstr>
      <vt:lpstr>Verve</vt:lpstr>
      <vt:lpstr>Problem Solving: Solving a Simpler Problem</vt:lpstr>
      <vt:lpstr>How many squares are in this design? </vt:lpstr>
      <vt:lpstr>Solve a Simpler Problem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Solving: Solving a Simpler Problem</dc:title>
  <dc:creator>Michael Fennell</dc:creator>
  <cp:lastModifiedBy>Michael Fennell</cp:lastModifiedBy>
  <cp:revision>1</cp:revision>
  <dcterms:created xsi:type="dcterms:W3CDTF">2021-02-27T14:26:04Z</dcterms:created>
  <dcterms:modified xsi:type="dcterms:W3CDTF">2021-02-27T14:26:23Z</dcterms:modified>
</cp:coreProperties>
</file>