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32" r:id="rId4"/>
  </p:sldMasterIdLst>
  <p:sldIdLst>
    <p:sldId id="256" r:id="rId5"/>
    <p:sldId id="258" r:id="rId6"/>
    <p:sldId id="283" r:id="rId7"/>
    <p:sldId id="284" r:id="rId8"/>
    <p:sldId id="285" r:id="rId9"/>
    <p:sldId id="286" r:id="rId10"/>
    <p:sldId id="257" r:id="rId11"/>
    <p:sldId id="261" r:id="rId12"/>
    <p:sldId id="287" r:id="rId13"/>
    <p:sldId id="288" r:id="rId14"/>
    <p:sldId id="259" r:id="rId15"/>
    <p:sldId id="267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80" r:id="rId24"/>
    <p:sldId id="282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93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608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1160EA64-D806-43AC-9DF2-F8C432F32B4C}" type="datetimeFigureOut">
              <a:rPr lang="en-US" smtClean="0"/>
              <a:t>7/31/20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16068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9C37B-1D36-470B-8223-D6C91242EC14}" type="datetimeFigureOut">
              <a:rPr lang="en-US" smtClean="0"/>
              <a:t>7/31/20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6505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6F52A-A82B-47A2-A83A-8C4C91F2D59F}" type="datetimeFigureOut">
              <a:rPr lang="en-US" smtClean="0"/>
              <a:t>7/31/20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34275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0A7B3-6521-4DCA-87E5-044747A908C1}" type="datetimeFigureOut">
              <a:rPr lang="en-US" smtClean="0"/>
              <a:t>7/31/20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86852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800" b="0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7/31/20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62625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34690-1557-4C89-A502-4959FE7FAD70}" type="datetimeFigureOut">
              <a:rPr lang="en-US" smtClean="0"/>
              <a:t>7/31/20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22230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7/31/20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15800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37C31-9E7A-4F99-8774-A0E530DE1A42}" type="datetimeFigureOut">
              <a:rPr lang="en-US" smtClean="0"/>
              <a:t>7/31/20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22072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8504F-A551-4DE0-9316-4DCD1D8CC752}" type="datetimeFigureOut">
              <a:rPr lang="en-US" smtClean="0"/>
              <a:t>7/31/20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76016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E4249-C0D0-4B06-8692-E8BB871AF643}" type="datetimeFigureOut">
              <a:rPr lang="en-US" smtClean="0"/>
              <a:t>7/31/20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39712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042B0DB6-F5C7-45FB-8CF3-31B45F9C2DAC}" type="datetimeFigureOut">
              <a:rPr lang="en-US" smtClean="0"/>
              <a:t>7/31/20</a:t>
            </a:fld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53333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1160EA64-D806-43AC-9DF2-F8C432F32B4C}" type="datetimeFigureOut">
              <a:rPr lang="en-US" smtClean="0"/>
              <a:t>7/31/20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3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3141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3.png"/><Relationship Id="rId4" Type="http://schemas.openxmlformats.org/officeDocument/2006/relationships/image" Target="../media/image1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3.pn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3.pn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3.png"/><Relationship Id="rId4" Type="http://schemas.openxmlformats.org/officeDocument/2006/relationships/image" Target="../media/image22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3.png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3.png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3.png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3.png"/><Relationship Id="rId4" Type="http://schemas.openxmlformats.org/officeDocument/2006/relationships/image" Target="../media/image29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3.png"/><Relationship Id="rId4" Type="http://schemas.openxmlformats.org/officeDocument/2006/relationships/image" Target="../media/image30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pn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3.pn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3.pn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3.pn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3.png"/><Relationship Id="rId4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3.png"/><Relationship Id="rId4" Type="http://schemas.openxmlformats.org/officeDocument/2006/relationships/image" Target="../media/image1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3.pn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6502" y="415636"/>
            <a:ext cx="1219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  <a:latin typeface="Tempus Sans ITC" panose="04020404030D07020202" pitchFamily="82" charset="0"/>
              </a:rPr>
              <a:t>Welcome to Feagin Mill Middle School!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099" y="2062064"/>
            <a:ext cx="6440828" cy="360874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58773" y="2062064"/>
            <a:ext cx="3608742" cy="3608742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EB5348B-7E96-5440-93D7-154BFB01B1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951394"/>
      </p:ext>
    </p:extLst>
  </p:cSld>
  <p:clrMapOvr>
    <a:masterClrMapping/>
  </p:clrMapOvr>
  <p:transition advTm="1223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023274"/>
          </a:xfrm>
        </p:spPr>
        <p:txBody>
          <a:bodyPr/>
          <a:lstStyle/>
          <a:p>
            <a:pPr algn="ctr"/>
            <a:r>
              <a:rPr lang="en-US" dirty="0"/>
              <a:t>Inside the classroom…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95535" y="1681538"/>
            <a:ext cx="5696152" cy="63492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dirty="0"/>
              <a:t>The lunch table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8199" y="2475192"/>
            <a:ext cx="4542569" cy="3406927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EC9634D8-9C2F-8F40-9294-C46280B208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648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6834">
        <p:fade/>
      </p:transition>
    </mc:Choice>
    <mc:Fallback>
      <p:transition spd="med" advTm="683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/>
          <a:p>
            <a:pPr algn="ctr"/>
            <a:r>
              <a:rPr lang="en-US" sz="11500" dirty="0"/>
              <a:t>Let’s take a tour outside </a:t>
            </a:r>
            <a:r>
              <a:rPr lang="en-US" sz="11500"/>
              <a:t>the classroom</a:t>
            </a:r>
            <a:r>
              <a:rPr lang="en-US" sz="11500" dirty="0"/>
              <a:t>…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26196B6-DFAA-FB46-8304-87B6475C72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8650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931">
        <p:fade/>
      </p:transition>
    </mc:Choice>
    <mc:Fallback>
      <p:transition spd="med" advTm="393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dirty="0"/>
              <a:t>The Gym and the Track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2844" y="2157730"/>
            <a:ext cx="3767137" cy="3767137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8149" y="2157730"/>
            <a:ext cx="3625523" cy="3767137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506E078-BC32-6248-83D1-3AB7B16F0A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6611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1486">
        <p:fade/>
      </p:transition>
    </mc:Choice>
    <mc:Fallback>
      <p:transition spd="med" advTm="1148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pPr algn="ctr"/>
            <a:r>
              <a:rPr lang="en-US" dirty="0"/>
              <a:t>Now, let’s explore the office area and who we might find there…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F672B79-DAD0-1747-8549-4082BF8A94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2562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434">
        <p:fade/>
      </p:transition>
    </mc:Choice>
    <mc:Fallback>
      <p:transition spd="med" advTm="543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Assistant Principle: Mr. Hinson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317" y="2114562"/>
            <a:ext cx="2891200" cy="3832521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5941" y="2071393"/>
            <a:ext cx="3340401" cy="391885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929882" y="3615322"/>
            <a:ext cx="22246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Mr. Hinson’s Office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6653B83-AE44-1F47-A8B4-491BACE77C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5092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936">
        <p:fade/>
      </p:transition>
    </mc:Choice>
    <mc:Fallback>
      <p:transition spd="med" advTm="393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Assistant Principle: Mrs. Thomas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1020" y="2011363"/>
            <a:ext cx="3283780" cy="4380106"/>
          </a:xfr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5C255FF-4893-E242-BC93-96D96FFC3E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6041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524">
        <p:fade/>
      </p:transition>
    </mc:Choice>
    <mc:Fallback>
      <p:transition spd="med" advTm="452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Principle: Mr. Sams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60"/>
          <a:stretch/>
        </p:blipFill>
        <p:spPr>
          <a:xfrm>
            <a:off x="1922105" y="2264406"/>
            <a:ext cx="2709048" cy="3324170"/>
          </a:xfrm>
        </p:spPr>
      </p:pic>
      <p:sp>
        <p:nvSpPr>
          <p:cNvPr id="5" name="TextBox 4"/>
          <p:cNvSpPr txBox="1"/>
          <p:nvPr/>
        </p:nvSpPr>
        <p:spPr>
          <a:xfrm>
            <a:off x="5213883" y="3250162"/>
            <a:ext cx="16658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Mr. Sams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2500" y="2264407"/>
            <a:ext cx="2961660" cy="332417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8BFA84A-466C-1D47-A253-81E2BDBC77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0390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6674">
        <p:fade/>
      </p:transition>
    </mc:Choice>
    <mc:Fallback>
      <p:transition spd="med" advTm="667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Nurse: Mrs. Mobley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6749" y="1808577"/>
            <a:ext cx="2819091" cy="3760275"/>
          </a:xfrm>
        </p:spPr>
      </p:pic>
      <p:sp>
        <p:nvSpPr>
          <p:cNvPr id="5" name="TextBox 4"/>
          <p:cNvSpPr txBox="1"/>
          <p:nvPr/>
        </p:nvSpPr>
        <p:spPr>
          <a:xfrm>
            <a:off x="1482943" y="5989650"/>
            <a:ext cx="91160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This is where you would take your medicine, go if you do not feel well, or if you are hurt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9771" y="1808578"/>
            <a:ext cx="2821577" cy="3763591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B79F6EB3-5847-184F-826B-3AB40969EC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0023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7966">
        <p:fade/>
      </p:transition>
    </mc:Choice>
    <mc:Fallback>
      <p:transition spd="med" advTm="796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Front Desk: Mrs. Austin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2885" y="1832215"/>
            <a:ext cx="2824235" cy="3767137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9536" y="1832215"/>
            <a:ext cx="2803682" cy="3739721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8DCBEFC9-C946-1844-8456-092FB24089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1384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6666">
        <p:fade/>
      </p:transition>
    </mc:Choice>
    <mc:Fallback>
      <p:transition spd="med" advTm="666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dirty="0"/>
              <a:t>School Resource Officer: Officer Ondike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51" r="28139"/>
          <a:stretch/>
        </p:blipFill>
        <p:spPr>
          <a:xfrm>
            <a:off x="5357811" y="1936718"/>
            <a:ext cx="1371600" cy="4025543"/>
          </a:xfrm>
        </p:spPr>
      </p:pic>
      <p:sp>
        <p:nvSpPr>
          <p:cNvPr id="5" name="TextBox 4"/>
          <p:cNvSpPr txBox="1"/>
          <p:nvPr/>
        </p:nvSpPr>
        <p:spPr>
          <a:xfrm>
            <a:off x="4107509" y="6036906"/>
            <a:ext cx="38722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Officer Ondike keeps our school safe!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14BBF96-9F7E-334A-A29D-1EE98EBFD5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113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348">
        <p:fade/>
      </p:transition>
    </mc:Choice>
    <mc:Fallback>
      <p:transition spd="med" advTm="434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Welcome Back!!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45474" y="2882537"/>
            <a:ext cx="7028925" cy="1706880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b="1" dirty="0"/>
              <a:t>Remember me???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b="1" dirty="0"/>
              <a:t>It’s been a long time since we were together at school!  But I’m SOO ready for us to be at school!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b="1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b="1" dirty="0"/>
              <a:t>Ms. </a:t>
            </a:r>
            <a:r>
              <a:rPr lang="en-US" b="1" dirty="0" err="1"/>
              <a:t>Genia</a:t>
            </a:r>
            <a:r>
              <a:rPr lang="en-US" b="1" dirty="0"/>
              <a:t>, Ms. Jen, and Ms. Abby are ready to see you, too!!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58" r="56161" b="13464"/>
          <a:stretch/>
        </p:blipFill>
        <p:spPr>
          <a:xfrm>
            <a:off x="8409974" y="2098766"/>
            <a:ext cx="2484450" cy="3274423"/>
          </a:xfrm>
          <a:prstGeom prst="rect">
            <a:avLst/>
          </a:prstGeom>
          <a:effectLst>
            <a:softEdge rad="0"/>
          </a:effectLst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4C5EE576-FD42-1746-B873-5D41BB9A34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1618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1892">
        <p:fade/>
      </p:transition>
    </mc:Choice>
    <mc:Fallback>
      <p:transition spd="med" advTm="1189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 few things to remember: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dirty="0"/>
              <a:t>Remember to bring your mask and water bottle to school everyday.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Wash your hands often.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Have fun.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Stay safe.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School starts August 6</a:t>
            </a:r>
            <a:r>
              <a:rPr lang="en-US" baseline="30000" dirty="0"/>
              <a:t>th</a:t>
            </a:r>
            <a:r>
              <a:rPr lang="en-US" dirty="0"/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Check out my teacher page on the Feagin Mill website. </a:t>
            </a:r>
          </a:p>
          <a:p>
            <a:pPr marL="713232" lvl="1" indent="-457200">
              <a:buFont typeface="Arial" panose="020B0604020202020204" pitchFamily="34" charset="0"/>
              <a:buChar char="•"/>
            </a:pPr>
            <a:r>
              <a:rPr lang="en-US" dirty="0"/>
              <a:t>Go to “Faculty and Staff Directory”. </a:t>
            </a:r>
          </a:p>
          <a:p>
            <a:pPr marL="713232" lvl="1" indent="-457200">
              <a:buFont typeface="Arial" panose="020B0604020202020204" pitchFamily="34" charset="0"/>
              <a:buChar char="•"/>
            </a:pPr>
            <a:r>
              <a:rPr lang="en-US" dirty="0"/>
              <a:t>Look in the “D” section for “Duke, Denise”. </a:t>
            </a:r>
          </a:p>
          <a:p>
            <a:pPr marL="713232" lvl="1" indent="-457200">
              <a:buFont typeface="Arial" panose="020B0604020202020204" pitchFamily="34" charset="0"/>
              <a:buChar char="•"/>
            </a:pPr>
            <a:r>
              <a:rPr lang="en-US" dirty="0"/>
              <a:t>Click and learn more about me!</a:t>
            </a:r>
          </a:p>
          <a:p>
            <a:pPr marL="0" indent="0">
              <a:buNone/>
            </a:pPr>
            <a:r>
              <a:rPr lang="en-US" dirty="0"/>
              <a:t>7. Be great and back the pack!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5737" y="2656716"/>
            <a:ext cx="2705100" cy="1685925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0AAB0273-8655-6544-B6BB-DF8BE026B2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6432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9976">
        <p:fade/>
      </p:transition>
    </mc:Choice>
    <mc:Fallback>
      <p:transition spd="med" advTm="3997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pPr algn="ctr"/>
            <a:r>
              <a:rPr lang="en-US" dirty="0"/>
              <a:t>I can’t wait to see you!!!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806B160-36D9-DA43-9B26-031B13FCC2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6198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446">
        <p:fade/>
      </p:transition>
    </mc:Choice>
    <mc:Fallback>
      <p:transition spd="med" advTm="344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dirty="0"/>
              <a:t>Ms. Denise with and without her mask on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06083" y="2628621"/>
            <a:ext cx="3767136" cy="2825352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44391" y="2628622"/>
            <a:ext cx="3767137" cy="2825352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E39A831-60C9-2D4F-B114-C8A8ECB6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3581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0395">
        <p:fade/>
      </p:transition>
    </mc:Choice>
    <mc:Fallback>
      <p:transition spd="med" advTm="1039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dirty="0"/>
              <a:t>Ms. </a:t>
            </a:r>
            <a:r>
              <a:rPr lang="en-US" sz="4800" dirty="0" err="1"/>
              <a:t>Genia</a:t>
            </a:r>
            <a:r>
              <a:rPr lang="en-US" sz="4800" dirty="0"/>
              <a:t> with and without her mask on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4160" y="2157730"/>
            <a:ext cx="2821760" cy="370602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3977" y="2157731"/>
            <a:ext cx="2864449" cy="3706028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28E6BE1-5C5F-404C-A396-863A0A884A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43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7057">
        <p:fade/>
      </p:transition>
    </mc:Choice>
    <mc:Fallback>
      <p:transition spd="med" advTm="705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dirty="0"/>
              <a:t>Ms. Jen with and without her mask on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0144" y="2004397"/>
            <a:ext cx="2587182" cy="3449576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1691" y="2006274"/>
            <a:ext cx="2585775" cy="34477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A9A2438-85F0-094B-8B8D-3AB6F8E614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1191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8373">
        <p:fade/>
      </p:transition>
    </mc:Choice>
    <mc:Fallback>
      <p:transition spd="med" advTm="837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dirty="0"/>
              <a:t>Ms. Abby with and without her mask on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4034" y="2157731"/>
            <a:ext cx="2477331" cy="3296242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341" y="2157731"/>
            <a:ext cx="2477332" cy="3296243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774AC42-DF9F-5B4B-990E-0E498112DB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0720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9653">
        <p:fade/>
      </p:transition>
    </mc:Choice>
    <mc:Fallback>
      <p:transition spd="med" advTm="965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When you arrive…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you will be dropped off on the </a:t>
            </a:r>
            <a:r>
              <a:rPr lang="en-US" b="1" u="sng" dirty="0"/>
              <a:t>bus ramp</a:t>
            </a:r>
            <a:r>
              <a:rPr lang="en-US" dirty="0"/>
              <a:t>!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0926" y="1900355"/>
            <a:ext cx="3478926" cy="4640403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F4C3636-BDED-E248-B06D-AF6FBAA847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1631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1201">
        <p:fade/>
      </p:transition>
    </mc:Choice>
    <mc:Fallback>
      <p:transition spd="med" advTm="1120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After you arrive…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6656" y="2011680"/>
            <a:ext cx="5696152" cy="3766185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We will walk to our classroom. </a:t>
            </a:r>
          </a:p>
          <a:p>
            <a:pPr marL="0" indent="0">
              <a:buNone/>
            </a:pPr>
            <a:r>
              <a:rPr lang="en-US" dirty="0"/>
              <a:t>This is room 200!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5890" y="1881052"/>
            <a:ext cx="3671353" cy="4284617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9E61ADF-FD68-EF45-B3C4-A6B5B70120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7623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6686">
        <p:fade/>
      </p:transition>
    </mc:Choice>
    <mc:Fallback>
      <p:transition spd="med" advTm="668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023274"/>
          </a:xfrm>
        </p:spPr>
        <p:txBody>
          <a:bodyPr/>
          <a:lstStyle/>
          <a:p>
            <a:pPr algn="ctr"/>
            <a:r>
              <a:rPr lang="en-US" dirty="0"/>
              <a:t>Inside the classroom…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95535" y="1681538"/>
            <a:ext cx="5696152" cy="63492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dirty="0"/>
              <a:t>We have our workstations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230" y="2316461"/>
            <a:ext cx="3877323" cy="3200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507" y="2316460"/>
            <a:ext cx="3923804" cy="3200400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6E4AA4D8-AF9F-4343-9C91-C828DDAB08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5465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7713">
        <p:fade/>
      </p:transition>
    </mc:Choice>
    <mc:Fallback>
      <p:transition spd="med" advTm="7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Metropolitan">
  <a:themeElements>
    <a:clrScheme name="Metropolitan">
      <a:dk1>
        <a:sysClr val="windowText" lastClr="000000"/>
      </a:dk1>
      <a:lt1>
        <a:sysClr val="window" lastClr="FFFFFF"/>
      </a:lt1>
      <a:dk2>
        <a:srgbClr val="162F33"/>
      </a:dk2>
      <a:lt2>
        <a:srgbClr val="EAF0E0"/>
      </a:lt2>
      <a:accent1>
        <a:srgbClr val="50B4C8"/>
      </a:accent1>
      <a:accent2>
        <a:srgbClr val="A8B97F"/>
      </a:accent2>
      <a:accent3>
        <a:srgbClr val="9B9256"/>
      </a:accent3>
      <a:accent4>
        <a:srgbClr val="657689"/>
      </a:accent4>
      <a:accent5>
        <a:srgbClr val="7A855D"/>
      </a:accent5>
      <a:accent6>
        <a:srgbClr val="84AC9D"/>
      </a:accent6>
      <a:hlink>
        <a:srgbClr val="2370CD"/>
      </a:hlink>
      <a:folHlink>
        <a:srgbClr val="877589"/>
      </a:folHlink>
    </a:clrScheme>
    <a:fontScheme name="Custom 1">
      <a:majorFont>
        <a:latin typeface="Tempus Sans ITC"/>
        <a:ea typeface=""/>
        <a:cs typeface=""/>
      </a:majorFont>
      <a:minorFont>
        <a:latin typeface="Tempus Sans ITC"/>
        <a:ea typeface=""/>
        <a:cs typeface=""/>
      </a:minorFont>
    </a:fontScheme>
    <a:fmtScheme name="Metropolita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79CFCA13-9412-4290-BB4B-85112F88857B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0DB605FB59E3C418955C31BD7620DF0" ma:contentTypeVersion="7" ma:contentTypeDescription="Create a new document." ma:contentTypeScope="" ma:versionID="950c5e7fba8f39be94c9e775d131db35">
  <xsd:schema xmlns:xsd="http://www.w3.org/2001/XMLSchema" xmlns:xs="http://www.w3.org/2001/XMLSchema" xmlns:p="http://schemas.microsoft.com/office/2006/metadata/properties" xmlns:ns3="11ceea93-7170-4c5d-88b8-c554d6101087" xmlns:ns4="c6bae9ff-77c3-43a3-a5c7-07110f459917" targetNamespace="http://schemas.microsoft.com/office/2006/metadata/properties" ma:root="true" ma:fieldsID="6f9f4cd8b25733a6ac8445814e981a80" ns3:_="" ns4:_="">
    <xsd:import namespace="11ceea93-7170-4c5d-88b8-c554d6101087"/>
    <xsd:import namespace="c6bae9ff-77c3-43a3-a5c7-07110f459917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KeyPoints" minOccurs="0"/>
                <xsd:element ref="ns4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1ceea93-7170-4c5d-88b8-c554d6101087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6bae9ff-77c3-43a3-a5c7-07110f45991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4559D81E-64B8-4787-B921-3BD4A9079AC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BC68D81-E616-4BAE-A19A-5F142D4C13D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1ceea93-7170-4c5d-88b8-c554d6101087"/>
    <ds:schemaRef ds:uri="c6bae9ff-77c3-43a3-a5c7-07110f45991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51F507D-0D15-4701-85C0-67887BAB4CCF}">
  <ds:schemaRefs>
    <ds:schemaRef ds:uri="http://schemas.microsoft.com/office/2006/documentManagement/types"/>
    <ds:schemaRef ds:uri="http://purl.org/dc/terms/"/>
    <ds:schemaRef ds:uri="http://purl.org/dc/elements/1.1/"/>
    <ds:schemaRef ds:uri="c6bae9ff-77c3-43a3-a5c7-07110f459917"/>
    <ds:schemaRef ds:uri="http://schemas.microsoft.com/office/2006/metadata/properties"/>
    <ds:schemaRef ds:uri="http://schemas.microsoft.com/office/infopath/2007/PartnerControls"/>
    <ds:schemaRef ds:uri="http://www.w3.org/XML/1998/namespace"/>
    <ds:schemaRef ds:uri="http://schemas.openxmlformats.org/package/2006/metadata/core-properties"/>
    <ds:schemaRef ds:uri="11ceea93-7170-4c5d-88b8-c554d6101087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TM03457491[[fn=Metropolitan]]</Template>
  <TotalTime>703</TotalTime>
  <Words>323</Words>
  <Application>Microsoft Macintosh PowerPoint</Application>
  <PresentationFormat>Widescreen</PresentationFormat>
  <Paragraphs>47</Paragraphs>
  <Slides>21</Slides>
  <Notes>0</Notes>
  <HiddenSlides>0</HiddenSlides>
  <MMClips>21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4" baseType="lpstr">
      <vt:lpstr>Arial</vt:lpstr>
      <vt:lpstr>Tempus Sans ITC</vt:lpstr>
      <vt:lpstr>Metropolitan</vt:lpstr>
      <vt:lpstr>PowerPoint Presentation</vt:lpstr>
      <vt:lpstr>Welcome Back!!</vt:lpstr>
      <vt:lpstr>Ms. Denise with and without her mask on</vt:lpstr>
      <vt:lpstr>Ms. Genia with and without her mask on</vt:lpstr>
      <vt:lpstr>Ms. Jen with and without her mask on</vt:lpstr>
      <vt:lpstr>Ms. Abby with and without her mask on</vt:lpstr>
      <vt:lpstr>When you arrive…</vt:lpstr>
      <vt:lpstr>After you arrive…</vt:lpstr>
      <vt:lpstr>Inside the classroom…</vt:lpstr>
      <vt:lpstr>Inside the classroom…</vt:lpstr>
      <vt:lpstr>Let’s take a tour outside the classroom…</vt:lpstr>
      <vt:lpstr>The Gym and the Track</vt:lpstr>
      <vt:lpstr>Now, let’s explore the office area and who we might find there…</vt:lpstr>
      <vt:lpstr>Assistant Principle: Mr. Hinson</vt:lpstr>
      <vt:lpstr>Assistant Principle: Mrs. Thomas</vt:lpstr>
      <vt:lpstr>Principle: Mr. Sams</vt:lpstr>
      <vt:lpstr>Nurse: Mrs. Mobley</vt:lpstr>
      <vt:lpstr>Front Desk: Mrs. Austin</vt:lpstr>
      <vt:lpstr>School Resource Officer: Officer Ondike</vt:lpstr>
      <vt:lpstr>A few things to remember:</vt:lpstr>
      <vt:lpstr>I can’t wait to see you!!!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Brueck, Gabrielle</dc:creator>
  <cp:lastModifiedBy>DUKE, DENISE</cp:lastModifiedBy>
  <cp:revision>24</cp:revision>
  <dcterms:created xsi:type="dcterms:W3CDTF">2020-07-29T13:21:51Z</dcterms:created>
  <dcterms:modified xsi:type="dcterms:W3CDTF">2020-07-31T18:09:59Z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0x01010080DB605FB59E3C418955C31BD7620DF0</vt:lpwstr>
  </property>
</Properties>
</file>