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abc%20SONG.MOV" TargetMode="External"/><Relationship Id="rId2" Type="http://schemas.openxmlformats.org/officeDocument/2006/relationships/hyperlink" Target="who%20is%20here.MOV" TargetMode="External"/><Relationship Id="rId1" Type="http://schemas.openxmlformats.org/officeDocument/2006/relationships/hyperlink" Target="https://www.youtube.com/watch?v=fN1Cyr0ZK9M" TargetMode="External"/><Relationship Id="rId5" Type="http://schemas.openxmlformats.org/officeDocument/2006/relationships/hyperlink" Target="AM%20who%20am%20i.MOV" TargetMode="External"/><Relationship Id="rId4" Type="http://schemas.openxmlformats.org/officeDocument/2006/relationships/hyperlink" Target="https://www.youtube.com/watch?v=yWirdnSDsV4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abc%20SONG.MOV" TargetMode="External"/><Relationship Id="rId2" Type="http://schemas.openxmlformats.org/officeDocument/2006/relationships/hyperlink" Target="who%20is%20here.MOV" TargetMode="External"/><Relationship Id="rId1" Type="http://schemas.openxmlformats.org/officeDocument/2006/relationships/hyperlink" Target="https://www.youtube.com/watch?v=fN1Cyr0ZK9M" TargetMode="External"/><Relationship Id="rId5" Type="http://schemas.openxmlformats.org/officeDocument/2006/relationships/hyperlink" Target="https://www.youtube.com/watch?v=yWirdnSDsV4" TargetMode="External"/><Relationship Id="rId4" Type="http://schemas.openxmlformats.org/officeDocument/2006/relationships/hyperlink" Target="AM%20who%20am%20i.M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AD63B-43FC-408D-8712-83826273B9C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AC5D91-DA02-4ACF-8695-3D4571DC90A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Hello! Hello! Song</a:t>
          </a:r>
          <a:endParaRPr lang="en-US" dirty="0"/>
        </a:p>
      </dgm:t>
    </dgm:pt>
    <dgm:pt modelId="{CB643694-17C4-4B1A-9977-78C4597FEDF3}" type="parTrans" cxnId="{7B5F8E11-CF72-403F-8DD2-6B8B751C2747}">
      <dgm:prSet/>
      <dgm:spPr/>
      <dgm:t>
        <a:bodyPr/>
        <a:lstStyle/>
        <a:p>
          <a:endParaRPr lang="en-US"/>
        </a:p>
      </dgm:t>
    </dgm:pt>
    <dgm:pt modelId="{737BF87C-67F5-4D43-8BC7-A38E65A79797}" type="sibTrans" cxnId="{7B5F8E11-CF72-403F-8DD2-6B8B751C2747}">
      <dgm:prSet/>
      <dgm:spPr/>
      <dgm:t>
        <a:bodyPr/>
        <a:lstStyle/>
        <a:p>
          <a:endParaRPr lang="en-US"/>
        </a:p>
      </dgm:t>
    </dgm:pt>
    <dgm:pt modelId="{B1CEE10D-0EFC-4EB2-93B3-A614259CDE2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 action="ppaction://hlinkfile"/>
            </a:rPr>
            <a:t>___ is here today</a:t>
          </a:r>
          <a:endParaRPr lang="en-US" dirty="0"/>
        </a:p>
      </dgm:t>
    </dgm:pt>
    <dgm:pt modelId="{A112BA2C-DEA2-4196-9710-85B2D9D7C2A1}" type="parTrans" cxnId="{C11EA2B4-B053-472C-A4B9-76D5E5C1F5BD}">
      <dgm:prSet/>
      <dgm:spPr/>
      <dgm:t>
        <a:bodyPr/>
        <a:lstStyle/>
        <a:p>
          <a:endParaRPr lang="en-US"/>
        </a:p>
      </dgm:t>
    </dgm:pt>
    <dgm:pt modelId="{63906408-8DB7-45CA-93F6-4597EE4A28D2}" type="sibTrans" cxnId="{C11EA2B4-B053-472C-A4B9-76D5E5C1F5BD}">
      <dgm:prSet/>
      <dgm:spPr/>
      <dgm:t>
        <a:bodyPr/>
        <a:lstStyle/>
        <a:p>
          <a:endParaRPr lang="en-US"/>
        </a:p>
      </dgm:t>
    </dgm:pt>
    <dgm:pt modelId="{436D9917-3901-40C7-B510-24C88C1368B7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 action="ppaction://hlinkfile"/>
            </a:rPr>
            <a:t>ABC’s</a:t>
          </a:r>
          <a:endParaRPr lang="en-US" dirty="0"/>
        </a:p>
      </dgm:t>
    </dgm:pt>
    <dgm:pt modelId="{2D1D7CAF-BC9D-4DDD-BF83-A1659290FD40}" type="parTrans" cxnId="{65438025-B80D-4307-8D8F-B038A010A08E}">
      <dgm:prSet/>
      <dgm:spPr/>
      <dgm:t>
        <a:bodyPr/>
        <a:lstStyle/>
        <a:p>
          <a:endParaRPr lang="en-US"/>
        </a:p>
      </dgm:t>
    </dgm:pt>
    <dgm:pt modelId="{C0A71D43-F8ED-4B16-92F6-52FC2ACF2730}" type="sibTrans" cxnId="{65438025-B80D-4307-8D8F-B038A010A08E}">
      <dgm:prSet/>
      <dgm:spPr/>
      <dgm:t>
        <a:bodyPr/>
        <a:lstStyle/>
        <a:p>
          <a:endParaRPr lang="en-US"/>
        </a:p>
      </dgm:t>
    </dgm:pt>
    <dgm:pt modelId="{CB690CF5-5691-45D4-A0DC-4E85820DED2B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Monthly Song</a:t>
          </a:r>
          <a:endParaRPr lang="en-US" dirty="0"/>
        </a:p>
      </dgm:t>
    </dgm:pt>
    <dgm:pt modelId="{783AB154-66AB-4D23-A7A0-FB080696B2FF}" type="parTrans" cxnId="{5113274E-5EF3-4BAE-8AF2-80C711C9F1F0}">
      <dgm:prSet/>
      <dgm:spPr/>
      <dgm:t>
        <a:bodyPr/>
        <a:lstStyle/>
        <a:p>
          <a:endParaRPr lang="en-US"/>
        </a:p>
      </dgm:t>
    </dgm:pt>
    <dgm:pt modelId="{4C5DF350-8AD5-467B-BF4C-62EEEF046EDB}" type="sibTrans" cxnId="{5113274E-5EF3-4BAE-8AF2-80C711C9F1F0}">
      <dgm:prSet/>
      <dgm:spPr/>
      <dgm:t>
        <a:bodyPr/>
        <a:lstStyle/>
        <a:p>
          <a:endParaRPr lang="en-US"/>
        </a:p>
      </dgm:t>
    </dgm:pt>
    <dgm:pt modelId="{20158C97-AB5B-4BDC-9E5F-8E859D0BBC63}">
      <dgm:prSet custT="1"/>
      <dgm:spPr/>
      <dgm:t>
        <a:bodyPr/>
        <a:lstStyle/>
        <a:p>
          <a:r>
            <a:rPr lang="en-US" sz="4400" dirty="0">
              <a:hlinkClick xmlns:r="http://schemas.openxmlformats.org/officeDocument/2006/relationships" r:id="rId5" action="ppaction://hlinkfile"/>
            </a:rPr>
            <a:t>Book</a:t>
          </a:r>
          <a:endParaRPr lang="en-US" sz="4400" dirty="0"/>
        </a:p>
      </dgm:t>
    </dgm:pt>
    <dgm:pt modelId="{97DD5C9D-AC8F-49A8-A10C-F36A72E3D58B}" type="sibTrans" cxnId="{9EF1275A-9FEB-4755-A6C7-DEAA5A1D9E9D}">
      <dgm:prSet/>
      <dgm:spPr/>
      <dgm:t>
        <a:bodyPr/>
        <a:lstStyle/>
        <a:p>
          <a:endParaRPr lang="en-US"/>
        </a:p>
      </dgm:t>
    </dgm:pt>
    <dgm:pt modelId="{705420E6-95DD-45DA-BAA2-71937D583890}" type="parTrans" cxnId="{9EF1275A-9FEB-4755-A6C7-DEAA5A1D9E9D}">
      <dgm:prSet/>
      <dgm:spPr/>
      <dgm:t>
        <a:bodyPr/>
        <a:lstStyle/>
        <a:p>
          <a:endParaRPr lang="en-US"/>
        </a:p>
      </dgm:t>
    </dgm:pt>
    <dgm:pt modelId="{E2D57920-53EC-4D19-9103-4AB3A2C570F1}" type="pres">
      <dgm:prSet presAssocID="{290AD63B-43FC-408D-8712-83826273B9CD}" presName="linear" presStyleCnt="0">
        <dgm:presLayoutVars>
          <dgm:animLvl val="lvl"/>
          <dgm:resizeHandles val="exact"/>
        </dgm:presLayoutVars>
      </dgm:prSet>
      <dgm:spPr/>
    </dgm:pt>
    <dgm:pt modelId="{52B4AEB5-BAB8-479E-AF60-69DE5606DF65}" type="pres">
      <dgm:prSet presAssocID="{E0AC5D91-DA02-4ACF-8695-3D4571DC90A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8B72F8C-2610-43D9-ACFB-29197B5258A2}" type="pres">
      <dgm:prSet presAssocID="{737BF87C-67F5-4D43-8BC7-A38E65A79797}" presName="spacer" presStyleCnt="0"/>
      <dgm:spPr/>
    </dgm:pt>
    <dgm:pt modelId="{F8D45BA7-C13A-446A-AC63-AAA972A45FFB}" type="pres">
      <dgm:prSet presAssocID="{B1CEE10D-0EFC-4EB2-93B3-A614259CDE2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68458EE-589E-4804-9BD6-13D30AA392AA}" type="pres">
      <dgm:prSet presAssocID="{63906408-8DB7-45CA-93F6-4597EE4A28D2}" presName="spacer" presStyleCnt="0"/>
      <dgm:spPr/>
    </dgm:pt>
    <dgm:pt modelId="{989E5E98-6567-4469-A981-ACD41BC56E16}" type="pres">
      <dgm:prSet presAssocID="{436D9917-3901-40C7-B510-24C88C1368B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35B4560-3FBC-47D2-99D7-C781A04E75C2}" type="pres">
      <dgm:prSet presAssocID="{C0A71D43-F8ED-4B16-92F6-52FC2ACF2730}" presName="spacer" presStyleCnt="0"/>
      <dgm:spPr/>
    </dgm:pt>
    <dgm:pt modelId="{D3A971AB-C88F-4CC5-8299-8A146FF1A104}" type="pres">
      <dgm:prSet presAssocID="{20158C97-AB5B-4BDC-9E5F-8E859D0BBC63}" presName="parentText" presStyleLbl="node1" presStyleIdx="3" presStyleCnt="5" custLinFactNeighborX="5818" custLinFactNeighborY="5324">
        <dgm:presLayoutVars>
          <dgm:chMax val="0"/>
          <dgm:bulletEnabled val="1"/>
        </dgm:presLayoutVars>
      </dgm:prSet>
      <dgm:spPr/>
    </dgm:pt>
    <dgm:pt modelId="{3F308AD5-0F1B-4ABA-9DDE-C5B15C63D30B}" type="pres">
      <dgm:prSet presAssocID="{97DD5C9D-AC8F-49A8-A10C-F36A72E3D58B}" presName="spacer" presStyleCnt="0"/>
      <dgm:spPr/>
    </dgm:pt>
    <dgm:pt modelId="{B91F6AAD-BBBF-4715-8782-5BEF84BA4598}" type="pres">
      <dgm:prSet presAssocID="{CB690CF5-5691-45D4-A0DC-4E85820DED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E04F50C-4845-4108-9DE4-529DD4487EA5}" type="presOf" srcId="{290AD63B-43FC-408D-8712-83826273B9CD}" destId="{E2D57920-53EC-4D19-9103-4AB3A2C570F1}" srcOrd="0" destOrd="0" presId="urn:microsoft.com/office/officeart/2005/8/layout/vList2"/>
    <dgm:cxn modelId="{7B5F8E11-CF72-403F-8DD2-6B8B751C2747}" srcId="{290AD63B-43FC-408D-8712-83826273B9CD}" destId="{E0AC5D91-DA02-4ACF-8695-3D4571DC90AE}" srcOrd="0" destOrd="0" parTransId="{CB643694-17C4-4B1A-9977-78C4597FEDF3}" sibTransId="{737BF87C-67F5-4D43-8BC7-A38E65A79797}"/>
    <dgm:cxn modelId="{65438025-B80D-4307-8D8F-B038A010A08E}" srcId="{290AD63B-43FC-408D-8712-83826273B9CD}" destId="{436D9917-3901-40C7-B510-24C88C1368B7}" srcOrd="2" destOrd="0" parTransId="{2D1D7CAF-BC9D-4DDD-BF83-A1659290FD40}" sibTransId="{C0A71D43-F8ED-4B16-92F6-52FC2ACF2730}"/>
    <dgm:cxn modelId="{1812562A-EF95-41E9-B19F-33BFE7255F47}" type="presOf" srcId="{E0AC5D91-DA02-4ACF-8695-3D4571DC90AE}" destId="{52B4AEB5-BAB8-479E-AF60-69DE5606DF65}" srcOrd="0" destOrd="0" presId="urn:microsoft.com/office/officeart/2005/8/layout/vList2"/>
    <dgm:cxn modelId="{5113274E-5EF3-4BAE-8AF2-80C711C9F1F0}" srcId="{290AD63B-43FC-408D-8712-83826273B9CD}" destId="{CB690CF5-5691-45D4-A0DC-4E85820DED2B}" srcOrd="4" destOrd="0" parTransId="{783AB154-66AB-4D23-A7A0-FB080696B2FF}" sibTransId="{4C5DF350-8AD5-467B-BF4C-62EEEF046EDB}"/>
    <dgm:cxn modelId="{8E48CC4E-2123-45E4-B70C-882C50BF994D}" type="presOf" srcId="{436D9917-3901-40C7-B510-24C88C1368B7}" destId="{989E5E98-6567-4469-A981-ACD41BC56E16}" srcOrd="0" destOrd="0" presId="urn:microsoft.com/office/officeart/2005/8/layout/vList2"/>
    <dgm:cxn modelId="{9EF1275A-9FEB-4755-A6C7-DEAA5A1D9E9D}" srcId="{290AD63B-43FC-408D-8712-83826273B9CD}" destId="{20158C97-AB5B-4BDC-9E5F-8E859D0BBC63}" srcOrd="3" destOrd="0" parTransId="{705420E6-95DD-45DA-BAA2-71937D583890}" sibTransId="{97DD5C9D-AC8F-49A8-A10C-F36A72E3D58B}"/>
    <dgm:cxn modelId="{30D33596-D4A6-4D26-9DF3-9F413BAC9193}" type="presOf" srcId="{20158C97-AB5B-4BDC-9E5F-8E859D0BBC63}" destId="{D3A971AB-C88F-4CC5-8299-8A146FF1A104}" srcOrd="0" destOrd="0" presId="urn:microsoft.com/office/officeart/2005/8/layout/vList2"/>
    <dgm:cxn modelId="{CA04A7B1-9305-49C4-9E5D-DDEDBA5E2538}" type="presOf" srcId="{CB690CF5-5691-45D4-A0DC-4E85820DED2B}" destId="{B91F6AAD-BBBF-4715-8782-5BEF84BA4598}" srcOrd="0" destOrd="0" presId="urn:microsoft.com/office/officeart/2005/8/layout/vList2"/>
    <dgm:cxn modelId="{E1DB8FB2-2E19-4D85-B24D-7BD5D8D46740}" type="presOf" srcId="{B1CEE10D-0EFC-4EB2-93B3-A614259CDE2E}" destId="{F8D45BA7-C13A-446A-AC63-AAA972A45FFB}" srcOrd="0" destOrd="0" presId="urn:microsoft.com/office/officeart/2005/8/layout/vList2"/>
    <dgm:cxn modelId="{C11EA2B4-B053-472C-A4B9-76D5E5C1F5BD}" srcId="{290AD63B-43FC-408D-8712-83826273B9CD}" destId="{B1CEE10D-0EFC-4EB2-93B3-A614259CDE2E}" srcOrd="1" destOrd="0" parTransId="{A112BA2C-DEA2-4196-9710-85B2D9D7C2A1}" sibTransId="{63906408-8DB7-45CA-93F6-4597EE4A28D2}"/>
    <dgm:cxn modelId="{514CADA2-1B15-48DE-9FC9-1C9F80FE71D7}" type="presParOf" srcId="{E2D57920-53EC-4D19-9103-4AB3A2C570F1}" destId="{52B4AEB5-BAB8-479E-AF60-69DE5606DF65}" srcOrd="0" destOrd="0" presId="urn:microsoft.com/office/officeart/2005/8/layout/vList2"/>
    <dgm:cxn modelId="{74B7BA9A-472E-4C57-93FC-3CE714CCA6A0}" type="presParOf" srcId="{E2D57920-53EC-4D19-9103-4AB3A2C570F1}" destId="{28B72F8C-2610-43D9-ACFB-29197B5258A2}" srcOrd="1" destOrd="0" presId="urn:microsoft.com/office/officeart/2005/8/layout/vList2"/>
    <dgm:cxn modelId="{5F44F570-9A6B-4447-89C2-DC434BBC9C8C}" type="presParOf" srcId="{E2D57920-53EC-4D19-9103-4AB3A2C570F1}" destId="{F8D45BA7-C13A-446A-AC63-AAA972A45FFB}" srcOrd="2" destOrd="0" presId="urn:microsoft.com/office/officeart/2005/8/layout/vList2"/>
    <dgm:cxn modelId="{794E6AA3-2ECF-4989-BFDF-A0D66FB375E0}" type="presParOf" srcId="{E2D57920-53EC-4D19-9103-4AB3A2C570F1}" destId="{168458EE-589E-4804-9BD6-13D30AA392AA}" srcOrd="3" destOrd="0" presId="urn:microsoft.com/office/officeart/2005/8/layout/vList2"/>
    <dgm:cxn modelId="{D46E98B5-1E1B-45FC-B143-83F511C0CE33}" type="presParOf" srcId="{E2D57920-53EC-4D19-9103-4AB3A2C570F1}" destId="{989E5E98-6567-4469-A981-ACD41BC56E16}" srcOrd="4" destOrd="0" presId="urn:microsoft.com/office/officeart/2005/8/layout/vList2"/>
    <dgm:cxn modelId="{CE119C7B-3CA7-46BA-B030-C6717149F84C}" type="presParOf" srcId="{E2D57920-53EC-4D19-9103-4AB3A2C570F1}" destId="{A35B4560-3FBC-47D2-99D7-C781A04E75C2}" srcOrd="5" destOrd="0" presId="urn:microsoft.com/office/officeart/2005/8/layout/vList2"/>
    <dgm:cxn modelId="{370FB8B9-7069-4FE1-932E-FE2BE74BD46A}" type="presParOf" srcId="{E2D57920-53EC-4D19-9103-4AB3A2C570F1}" destId="{D3A971AB-C88F-4CC5-8299-8A146FF1A104}" srcOrd="6" destOrd="0" presId="urn:microsoft.com/office/officeart/2005/8/layout/vList2"/>
    <dgm:cxn modelId="{B663DE87-BB59-42F2-B1CD-15BC876E5FB5}" type="presParOf" srcId="{E2D57920-53EC-4D19-9103-4AB3A2C570F1}" destId="{3F308AD5-0F1B-4ABA-9DDE-C5B15C63D30B}" srcOrd="7" destOrd="0" presId="urn:microsoft.com/office/officeart/2005/8/layout/vList2"/>
    <dgm:cxn modelId="{7F58FD1F-36DE-4FB6-9986-A8323AEC3937}" type="presParOf" srcId="{E2D57920-53EC-4D19-9103-4AB3A2C570F1}" destId="{B91F6AAD-BBBF-4715-8782-5BEF84BA45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4AEB5-BAB8-479E-AF60-69DE5606DF65}">
      <dsp:nvSpPr>
        <dsp:cNvPr id="0" name=""/>
        <dsp:cNvSpPr/>
      </dsp:nvSpPr>
      <dsp:spPr>
        <a:xfrm>
          <a:off x="0" y="50922"/>
          <a:ext cx="6513603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hlinkClick xmlns:r="http://schemas.openxmlformats.org/officeDocument/2006/relationships" r:id="rId1"/>
            </a:rPr>
            <a:t>Hello! Hello! Song</a:t>
          </a:r>
          <a:endParaRPr lang="en-US" sz="4400" kern="1200" dirty="0"/>
        </a:p>
      </dsp:txBody>
      <dsp:txXfrm>
        <a:off x="51517" y="102439"/>
        <a:ext cx="6410569" cy="952306"/>
      </dsp:txXfrm>
    </dsp:sp>
    <dsp:sp modelId="{F8D45BA7-C13A-446A-AC63-AAA972A45FFB}">
      <dsp:nvSpPr>
        <dsp:cNvPr id="0" name=""/>
        <dsp:cNvSpPr/>
      </dsp:nvSpPr>
      <dsp:spPr>
        <a:xfrm>
          <a:off x="0" y="1232982"/>
          <a:ext cx="6513603" cy="105534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hlinkClick xmlns:r="http://schemas.openxmlformats.org/officeDocument/2006/relationships" r:id="rId2" action="ppaction://hlinkfile"/>
            </a:rPr>
            <a:t>___ is here today</a:t>
          </a:r>
          <a:endParaRPr lang="en-US" sz="4400" kern="1200" dirty="0"/>
        </a:p>
      </dsp:txBody>
      <dsp:txXfrm>
        <a:off x="51517" y="1284499"/>
        <a:ext cx="6410569" cy="952306"/>
      </dsp:txXfrm>
    </dsp:sp>
    <dsp:sp modelId="{989E5E98-6567-4469-A981-ACD41BC56E16}">
      <dsp:nvSpPr>
        <dsp:cNvPr id="0" name=""/>
        <dsp:cNvSpPr/>
      </dsp:nvSpPr>
      <dsp:spPr>
        <a:xfrm>
          <a:off x="0" y="2415043"/>
          <a:ext cx="6513603" cy="10553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hlinkClick xmlns:r="http://schemas.openxmlformats.org/officeDocument/2006/relationships" r:id="rId3" action="ppaction://hlinkfile"/>
            </a:rPr>
            <a:t>ABC’s</a:t>
          </a:r>
          <a:endParaRPr lang="en-US" sz="4400" kern="1200" dirty="0"/>
        </a:p>
      </dsp:txBody>
      <dsp:txXfrm>
        <a:off x="51517" y="2466560"/>
        <a:ext cx="6410569" cy="952306"/>
      </dsp:txXfrm>
    </dsp:sp>
    <dsp:sp modelId="{D3A971AB-C88F-4CC5-8299-8A146FF1A104}">
      <dsp:nvSpPr>
        <dsp:cNvPr id="0" name=""/>
        <dsp:cNvSpPr/>
      </dsp:nvSpPr>
      <dsp:spPr>
        <a:xfrm>
          <a:off x="0" y="3603849"/>
          <a:ext cx="6513603" cy="105534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hlinkClick xmlns:r="http://schemas.openxmlformats.org/officeDocument/2006/relationships" r:id="rId4" action="ppaction://hlinkfile"/>
            </a:rPr>
            <a:t>Book</a:t>
          </a:r>
          <a:endParaRPr lang="en-US" sz="4400" kern="1200" dirty="0"/>
        </a:p>
      </dsp:txBody>
      <dsp:txXfrm>
        <a:off x="51517" y="3655366"/>
        <a:ext cx="6410569" cy="952306"/>
      </dsp:txXfrm>
    </dsp:sp>
    <dsp:sp modelId="{B91F6AAD-BBBF-4715-8782-5BEF84BA4598}">
      <dsp:nvSpPr>
        <dsp:cNvPr id="0" name=""/>
        <dsp:cNvSpPr/>
      </dsp:nvSpPr>
      <dsp:spPr>
        <a:xfrm>
          <a:off x="0" y="4779163"/>
          <a:ext cx="6513603" cy="10553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hlinkClick xmlns:r="http://schemas.openxmlformats.org/officeDocument/2006/relationships" r:id="rId5"/>
            </a:rPr>
            <a:t>Monthly Song</a:t>
          </a:r>
          <a:endParaRPr lang="en-US" sz="4400" kern="1200" dirty="0"/>
        </a:p>
      </dsp:txBody>
      <dsp:txXfrm>
        <a:off x="51517" y="4830680"/>
        <a:ext cx="6410569" cy="95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B4C8-9804-49FE-9364-AF6A78E9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9FFBF-D163-45F0-BAF2-B92618AD4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CDA90-62BE-4B64-ADB9-D055E358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92C22-CBA4-4E1C-98AE-90CFF853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C1E7C-062C-4E9C-A218-A955B4A6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2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BAA2-5814-441F-B253-320A11C3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1C45F-DDAC-4AD5-BCC7-B465A3ED8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35968-9BE0-46B5-B81C-55F2B9F9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D2197-5631-4C0E-9BCC-C0ABE759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2A2E2-5DF8-4417-819F-122BEB81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5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34DA2-5389-4569-A1D2-D745E542F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EF767-B791-4BA7-9127-7A85ABECF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92D53-072B-4217-A774-67D9BF52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31A61-AC6F-4FC9-9A02-328442BB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CB79-65D0-4D66-8C04-89D9035D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5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494C-8CFA-4561-A4D6-ED06DB07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317AB-D2D0-4AE9-97D8-716E1D078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DAD8C-7E6F-4016-8689-0794FF84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B6120-ADE3-4850-9685-A60F92EE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CEDEB-FC35-4DB6-A8B9-F5B4DDCB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43B5-3847-46E1-86EF-B3FEB3F2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CA890-D51C-40E8-8561-9FA7622FC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A00D-099A-433E-981F-BDF74E4B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FD900-3B1D-455E-BD44-D13C9F6B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ADE2-3398-4673-807F-A7F5B971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2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3A17-E2A0-4D35-8CFF-844112C3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1A7FA-411E-4049-87B3-AC20F2535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19707-0725-43BC-91E9-BB326B19C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265BE-58A9-4267-A60D-F9AF0D0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11282-9AB1-4CB0-9185-0E3880A8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E3144-79B1-4C74-8F5E-0B6DBD42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0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5C94-9DDC-4FA9-8CB2-349DEF8B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2668A-EA31-4D0B-BA69-D6D9FA40E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9AA12-DA32-410D-BE52-583FF05B3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B2D35-5ACE-47B3-A4A2-CE817E8BC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E0FAE7-DFC2-4777-9D21-701E5433A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E4EA0-95DA-4384-91B1-1F75D5FB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C9C6F-981A-452D-A1A0-75051459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6C2D1-0F1B-4413-A8E9-E7C6CB95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4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934F-10CC-41D5-B6A7-E1DDF8F0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495CD-3261-460F-AE68-96923E0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4877E-6B33-4256-8EA6-AE3AEDA2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390B0-964B-4D70-B45B-0FB8835E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85773-AD7F-4B40-9BFD-65451D5C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9ECCE-B7B9-49D6-B542-BE3EBC9D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8B43-BB39-49AF-B6EE-71DAA8E3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1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B10F-BCD6-4378-8FBC-F66B64A7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0A2B4-CCCB-4C50-AD1E-B8678AC91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14CDF-C339-4C41-8ABE-7C0DEF11F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DE00F-6438-4C2A-A4A2-FFACA225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56E99-991E-42D4-9163-E6A3469C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150E1-483D-4ECB-8F0E-BABEA05D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1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DCE5-2966-4461-96F0-7EB93C10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0863E-80EC-4EAC-A653-D57328F95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FE406-6B4E-477B-81B2-F5FE3C853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959B0-4824-4A10-A437-7DD40C62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600-335F-4236-B1F9-536621565D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99E18-A318-4B9A-9F0D-B426C79D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9D30-5EDE-464C-8081-8BE1B5EE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8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EF139-B26A-4E8E-BBFA-B4C6106B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A24AB-0D56-4644-A533-4D18DC443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E8072-B9E1-41D9-AAAA-0EA890FB1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4600-335F-4236-B1F9-536621565D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8A484-28F9-4C57-A6FD-7EE69534D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B4598-572C-45A5-80CC-E0E122386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ECE1A-67D0-4714-BF39-7B8555E0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3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Week%201%20questions.doc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Letter%20A%20sheets.docx" TargetMode="External"/><Relationship Id="rId2" Type="http://schemas.openxmlformats.org/officeDocument/2006/relationships/hyperlink" Target="https://www.youtube.com/watch?v=hBAuIzZtt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Number%20one%20sheets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LittleBlueTrucksSpringtime.M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C:\Users\Wolf\Downloads\SS-HandWashing%20(1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TgLtF3PMOc" TargetMode="External"/><Relationship Id="rId2" Type="http://schemas.openxmlformats.org/officeDocument/2006/relationships/hyperlink" Target="https://www.youtube.com/watch?v=NwT5oX_mqS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may contain: one or more people and baby">
            <a:extLst>
              <a:ext uri="{FF2B5EF4-FFF2-40B4-BE49-F238E27FC236}">
                <a16:creationId xmlns:a16="http://schemas.microsoft.com/office/drawing/2014/main" id="{11C95FED-F74B-479A-B797-CD02EA64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33" y="-135801"/>
            <a:ext cx="3848878" cy="51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may contain: one or more people and people sitting">
            <a:extLst>
              <a:ext uri="{FF2B5EF4-FFF2-40B4-BE49-F238E27FC236}">
                <a16:creationId xmlns:a16="http://schemas.microsoft.com/office/drawing/2014/main" id="{55EB4A9A-190E-4A5B-A47D-537F0BD5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20" y="3306088"/>
            <a:ext cx="3606804" cy="480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may contain: 2 people">
            <a:extLst>
              <a:ext uri="{FF2B5EF4-FFF2-40B4-BE49-F238E27FC236}">
                <a16:creationId xmlns:a16="http://schemas.microsoft.com/office/drawing/2014/main" id="{0C8BC53F-6180-44C9-B581-CC06A277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306">
            <a:off x="185180" y="-401216"/>
            <a:ext cx="4618670" cy="61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may contain: 1 person, sitting">
            <a:extLst>
              <a:ext uri="{FF2B5EF4-FFF2-40B4-BE49-F238E27FC236}">
                <a16:creationId xmlns:a16="http://schemas.microsoft.com/office/drawing/2014/main" id="{B795551A-EDD1-479C-8A57-3361AD58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121">
            <a:off x="2818447" y="3459682"/>
            <a:ext cx="4023827" cy="53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791C9-41F3-4AD9-B5E7-22E5D49D8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34525-9AF2-428B-AE86-213604B16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Distance Learning AM Class </a:t>
            </a:r>
          </a:p>
          <a:p>
            <a:r>
              <a:rPr lang="en-US" dirty="0">
                <a:solidFill>
                  <a:schemeClr val="bg1"/>
                </a:solidFill>
              </a:rPr>
              <a:t>March 25-31</a:t>
            </a:r>
          </a:p>
        </p:txBody>
      </p:sp>
      <p:pic>
        <p:nvPicPr>
          <p:cNvPr id="1030" name="Picture 6" descr="Image may contain: 2 people, including Tamra Sanders, people smiling, people sitting and child">
            <a:extLst>
              <a:ext uri="{FF2B5EF4-FFF2-40B4-BE49-F238E27FC236}">
                <a16:creationId xmlns:a16="http://schemas.microsoft.com/office/drawing/2014/main" id="{FE89DD35-467F-485E-B406-4380D678F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539" flipH="1">
            <a:off x="8439303" y="60101"/>
            <a:ext cx="3422179" cy="451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2 people, people smiling, people sitting, child and shoes">
            <a:extLst>
              <a:ext uri="{FF2B5EF4-FFF2-40B4-BE49-F238E27FC236}">
                <a16:creationId xmlns:a16="http://schemas.microsoft.com/office/drawing/2014/main" id="{3861C1B9-5A64-4355-9227-6C552D3AE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29515" r="8930" b="16731"/>
          <a:stretch/>
        </p:blipFill>
        <p:spPr bwMode="auto">
          <a:xfrm rot="497802">
            <a:off x="-268900" y="3838318"/>
            <a:ext cx="3216348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may contain: 1 person, sitting">
            <a:extLst>
              <a:ext uri="{FF2B5EF4-FFF2-40B4-BE49-F238E27FC236}">
                <a16:creationId xmlns:a16="http://schemas.microsoft.com/office/drawing/2014/main" id="{27B1F240-8A30-4D54-9C4D-AAC73FC5E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12373" r="21085" b="14843"/>
          <a:stretch/>
        </p:blipFill>
        <p:spPr bwMode="auto">
          <a:xfrm>
            <a:off x="9802495" y="3509963"/>
            <a:ext cx="2665063" cy="41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8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DDEA4-5480-4895-BDDD-72612D8F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Circle Time! 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279045-46E8-45C3-8FF9-D3787773D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46088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9E63C3B-A6AB-4763-B59F-F180EBB449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96" y="501650"/>
            <a:ext cx="1294621" cy="1077833"/>
          </a:xfrm>
          <a:prstGeom prst="rect">
            <a:avLst/>
          </a:prstGeom>
        </p:spPr>
      </p:pic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9FEA8592-426F-416D-B02F-76C88E29CC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96" y="1708147"/>
            <a:ext cx="1374613" cy="1136620"/>
          </a:xfrm>
          <a:prstGeom prst="rect">
            <a:avLst/>
          </a:prstGeom>
        </p:spPr>
      </p:pic>
      <p:pic>
        <p:nvPicPr>
          <p:cNvPr id="13" name="Picture 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825BD5F-754A-4F10-82D5-72716DD66D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73" y="3864829"/>
            <a:ext cx="1304244" cy="128502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DFE1073-6BE4-47E3-8031-A76EDDDFFD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74" y="2912482"/>
            <a:ext cx="1273343" cy="1100752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3FC8A8F9-6D44-4A5E-B5E9-EC7259AE6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73" y="5183499"/>
            <a:ext cx="1273343" cy="11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1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848CB-F8CF-4FA0-859E-B2F9FCA7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52140-9B28-4506-A1CF-0F310A66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Ask one question a day. Let your child answer either verbally or by touching their response. Try talking about it.</a:t>
            </a: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linkClick r:id="rId3" action="ppaction://hlinkfile"/>
              </a:rPr>
              <a:t>Here is a link </a:t>
            </a:r>
            <a:r>
              <a:rPr lang="en-US" sz="2400">
                <a:solidFill>
                  <a:srgbClr val="000000"/>
                </a:solidFill>
              </a:rPr>
              <a:t>to the questions. You can print them off or just use your electronic device to show them the pictures to choose from. 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50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CB92D-31FF-40B6-9E2A-6B5D75DF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Letter   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  </a:t>
            </a:r>
            <a:r>
              <a:rPr lang="en-US" sz="23900" dirty="0">
                <a:solidFill>
                  <a:srgbClr val="FFFFFF"/>
                </a:solidFill>
              </a:rPr>
              <a:t>Aa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90F2E-471E-4E12-96F0-129A05BEE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Letter Aa Song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the letter Aa using Play-Doh or anything you can find to use around the house.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Pick one, two, or all worksheets to do together!</a:t>
            </a:r>
          </a:p>
          <a:p>
            <a:pPr marL="0" indent="0">
              <a:buNone/>
            </a:pPr>
            <a:r>
              <a:rPr lang="en-US" dirty="0">
                <a:hlinkClick r:id="rId3" action="ppaction://hlinkfile"/>
              </a:rPr>
              <a:t>Worksheets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2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2D0E2-4668-4B67-B972-1766F59B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    Number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     </a:t>
            </a:r>
            <a:r>
              <a:rPr lang="en-US" sz="23900" dirty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F8CA2-E2FD-4AD8-BD9F-5BB3B711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Complete this scavenger hunt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Find 1 coffee cup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Find 1 toy with wheels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Find 1 roll of toilet paper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Find 1 stuffed animal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Find 1 person and give them a BIG HUG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Worksheets</a:t>
            </a:r>
            <a:r>
              <a:rPr lang="en-US" dirty="0"/>
              <a:t> (Pick one, two or all to do)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9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A7D81-47AF-4CAA-8D69-C68F1E19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Storytime!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E5011-55BD-47B8-A8B2-F974EA39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hlinkClick r:id="rId2" action="ppaction://hlinkfile"/>
              </a:rPr>
              <a:t>Little Blue Truck’s Springtime</a:t>
            </a:r>
            <a:r>
              <a:rPr lang="en-US" sz="2000"/>
              <a:t> &lt;- Click Link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Questions:</a:t>
            </a:r>
          </a:p>
          <a:p>
            <a:pPr marL="514350" indent="-514350">
              <a:buAutoNum type="arabicPeriod"/>
            </a:pPr>
            <a:r>
              <a:rPr lang="en-US" sz="2000"/>
              <a:t>What color is the truck?</a:t>
            </a:r>
          </a:p>
          <a:p>
            <a:pPr marL="514350" indent="-514350">
              <a:buAutoNum type="arabicPeriod"/>
            </a:pPr>
            <a:r>
              <a:rPr lang="en-US" sz="2000"/>
              <a:t>Name an animal that you see. </a:t>
            </a:r>
          </a:p>
          <a:p>
            <a:pPr marL="514350" indent="-514350">
              <a:buAutoNum type="arabicPeriod"/>
            </a:pPr>
            <a:endParaRPr lang="en-US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little blue truck springtime">
            <a:extLst>
              <a:ext uri="{FF2B5EF4-FFF2-40B4-BE49-F238E27FC236}">
                <a16:creationId xmlns:a16="http://schemas.microsoft.com/office/drawing/2014/main" id="{5DFD4ACB-72DA-4A36-9AC3-632ADBC17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-1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9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29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9E0CF6-6D5D-4EE0-9D11-E145D07A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402677" y="2563965"/>
            <a:ext cx="5513832" cy="2287853"/>
          </a:xfrm>
        </p:spPr>
        <p:txBody>
          <a:bodyPr anchor="t">
            <a:normAutofit/>
          </a:bodyPr>
          <a:lstStyle/>
          <a:p>
            <a:r>
              <a:rPr lang="en-US" sz="4800"/>
              <a:t>Social Skill: Washing your hands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FF2B6F-0121-4534-AE5D-C5C3ED8EB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942" y="965312"/>
            <a:ext cx="4339810" cy="577652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460A8-306B-4F76-9935-E4526A0D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8525" y="1129553"/>
            <a:ext cx="3934888" cy="5396753"/>
          </a:xfrm>
        </p:spPr>
        <p:txBody>
          <a:bodyPr anchor="ctr">
            <a:normAutofit/>
          </a:bodyPr>
          <a:lstStyle/>
          <a:p>
            <a:r>
              <a:rPr lang="en-US" sz="1800">
                <a:hlinkClick r:id="rId2" action="ppaction://hlinkfile"/>
              </a:rPr>
              <a:t>file:///C:/Users/Wolf/Downloads/SS-HandWashing%20(1).pdf</a:t>
            </a:r>
            <a:endParaRPr lang="en-US" sz="1800"/>
          </a:p>
          <a:p>
            <a:endParaRPr lang="en-US" sz="1800"/>
          </a:p>
          <a:p>
            <a:pPr marL="0" indent="0">
              <a:buNone/>
            </a:pPr>
            <a:r>
              <a:rPr lang="en-US" sz="1800"/>
              <a:t>This is a social story about washing our hands. Print it off. </a:t>
            </a:r>
          </a:p>
          <a:p>
            <a:pPr marL="0" indent="0">
              <a:buNone/>
            </a:pPr>
            <a:r>
              <a:rPr lang="en-US" sz="1800"/>
              <a:t>Go over this skill with your child. Practice washing your hands! </a:t>
            </a:r>
          </a:p>
          <a:p>
            <a:pPr marL="0" indent="0">
              <a:buNone/>
            </a:pPr>
            <a:r>
              <a:rPr lang="en-US" sz="1800"/>
              <a:t>Wash your dolls hands, or dinosaurs.  It is so important to know how to keep your hands clean to stay safe from germs.  </a:t>
            </a:r>
          </a:p>
        </p:txBody>
      </p:sp>
      <p:pic>
        <p:nvPicPr>
          <p:cNvPr id="19" name="Graphic 18" descr="Sink">
            <a:extLst>
              <a:ext uri="{FF2B5EF4-FFF2-40B4-BE49-F238E27FC236}">
                <a16:creationId xmlns:a16="http://schemas.microsoft.com/office/drawing/2014/main" id="{F5A6C461-EAAE-450A-A803-B52ECB85E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2715" y="965312"/>
            <a:ext cx="4252310" cy="4252310"/>
          </a:xfrm>
          <a:prstGeom prst="rect">
            <a:avLst/>
          </a:prstGeom>
        </p:spPr>
      </p:pic>
      <p:sp>
        <p:nvSpPr>
          <p:cNvPr id="55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A6C2292-8E8B-41DB-BD34-81DB38D8E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635974" y="957131"/>
            <a:ext cx="8680047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0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4F9D-8DFE-4BE1-90C7-3EE8B2CD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highlight>
                  <a:srgbClr val="008080"/>
                </a:highlight>
              </a:rPr>
              <a:t>Movement Break!!!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F8FEF-9C64-4B3E-A4AA-EFB465EF9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https://www.youtube.com/watch?v=NwT5oX_mqS0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hlinkClick r:id="rId3"/>
              </a:rPr>
              <a:t>https://www.youtube.com/watch?v=0TgLtF3PMOc</a:t>
            </a:r>
            <a:endParaRPr lang="en-US" sz="1800" dirty="0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F8D4E76E-7887-4CA1-BBCE-C7F7E90B8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06" y="556985"/>
            <a:ext cx="3993113" cy="5324151"/>
          </a:xfrm>
          <a:prstGeom prst="rect">
            <a:avLst/>
          </a:prstGeom>
        </p:spPr>
      </p:pic>
      <p:pic>
        <p:nvPicPr>
          <p:cNvPr id="7" name="Picture 6" descr="A picture containing child, person, boy, little&#10;&#10;Description automatically generated">
            <a:extLst>
              <a:ext uri="{FF2B5EF4-FFF2-40B4-BE49-F238E27FC236}">
                <a16:creationId xmlns:a16="http://schemas.microsoft.com/office/drawing/2014/main" id="{1A623E23-532F-4AC3-ABDB-4730B3032F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6" b="8130"/>
          <a:stretch/>
        </p:blipFill>
        <p:spPr>
          <a:xfrm>
            <a:off x="2519266" y="2979084"/>
            <a:ext cx="3720972" cy="37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15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Week 1</vt:lpstr>
      <vt:lpstr>Circle Time! </vt:lpstr>
      <vt:lpstr>Questions of the week</vt:lpstr>
      <vt:lpstr>Letter        Aa</vt:lpstr>
      <vt:lpstr>     Number       1</vt:lpstr>
      <vt:lpstr>Storytime!</vt:lpstr>
      <vt:lpstr>Social Skill: Washing your hands</vt:lpstr>
      <vt:lpstr>Movement Break!!!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Harris Wolf</dc:creator>
  <cp:lastModifiedBy>Harris Wolf</cp:lastModifiedBy>
  <cp:revision>1</cp:revision>
  <dcterms:created xsi:type="dcterms:W3CDTF">2020-03-24T21:01:16Z</dcterms:created>
  <dcterms:modified xsi:type="dcterms:W3CDTF">2020-03-24T21:11:38Z</dcterms:modified>
</cp:coreProperties>
</file>