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66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1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1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0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4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15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2FAC-D1C7-4982-9A12-531CBDEB5714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FF05-C7C2-45DE-9B51-8D935037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Graphic </a:t>
            </a:r>
            <a:r>
              <a:rPr lang="en-US" sz="115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Sources</a:t>
            </a:r>
            <a:endParaRPr lang="en-US" sz="115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Arial Narrow" pitchFamily="34" charset="0"/>
              </a:rPr>
              <a:t>By Ms. Martin</a:t>
            </a:r>
            <a:endParaRPr lang="en-US" sz="6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26" name="Picture 2" descr="C:\Program Files\Microsoft Office\MEDIA\OFFICE14\Lines\BD10219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2" y="4038600"/>
            <a:ext cx="59340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4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8028"/>
            <a:ext cx="7772400" cy="5257799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What type of graphic source is it?</a:t>
            </a:r>
            <a:endParaRPr lang="en-US" sz="8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398531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Name it!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06932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657130"/>
            <a:ext cx="640080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The cat plays in the sink.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7310"/>
            <a:ext cx="5715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5647730"/>
            <a:ext cx="88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Picture with a caption!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28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5562600"/>
            <a:ext cx="88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Bar Graph!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 descr="Favorite Mov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858000" cy="514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66800" y="5299825"/>
            <a:ext cx="7162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Image credit: http://www.mathsisfun.com/data/bar-graphs.html</a:t>
            </a:r>
          </a:p>
        </p:txBody>
      </p:sp>
    </p:spTree>
    <p:extLst>
      <p:ext uri="{BB962C8B-B14F-4D97-AF65-F5344CB8AC3E}">
        <p14:creationId xmlns:p14="http://schemas.microsoft.com/office/powerpoint/2010/main" val="414877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4202" y="5612928"/>
            <a:ext cx="88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Diagram!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8" y="228600"/>
            <a:ext cx="6629400" cy="512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7298" y="5351318"/>
            <a:ext cx="662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Image credit: http://www.exploringnature.org/db/detail.php?dbID=36&amp;detID=685</a:t>
            </a:r>
          </a:p>
        </p:txBody>
      </p:sp>
    </p:spTree>
    <p:extLst>
      <p:ext uri="{BB962C8B-B14F-4D97-AF65-F5344CB8AC3E}">
        <p14:creationId xmlns:p14="http://schemas.microsoft.com/office/powerpoint/2010/main" val="366209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263" y="5677300"/>
            <a:ext cx="88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Map!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98" y="418531"/>
            <a:ext cx="709352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0450" y="5260622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Credit: http://www.infoplease.com/states.html</a:t>
            </a:r>
          </a:p>
        </p:txBody>
      </p:sp>
    </p:spTree>
    <p:extLst>
      <p:ext uri="{BB962C8B-B14F-4D97-AF65-F5344CB8AC3E}">
        <p14:creationId xmlns:p14="http://schemas.microsoft.com/office/powerpoint/2010/main" val="366209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5791200"/>
            <a:ext cx="88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Graphic Organizer!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5269709"/>
            <a:ext cx="74871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</a:t>
            </a:r>
            <a:r>
              <a:rPr lang="en-US" sz="1100" dirty="0"/>
              <a:t>Credit: http://www.bromfields.net/ljb/organzrs.htm</a:t>
            </a:r>
          </a:p>
        </p:txBody>
      </p:sp>
      <p:pic>
        <p:nvPicPr>
          <p:cNvPr id="4101" name="Picture 5" descr="http://www.bromfields.net/ljb/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78" y="457200"/>
            <a:ext cx="7503101" cy="478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9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399" y="5791200"/>
            <a:ext cx="88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Pie Chart!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62" y="228600"/>
            <a:ext cx="6754271" cy="517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94862" y="5399204"/>
            <a:ext cx="67542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Image Credit: http://www.investopedia.com/university/teaching-financial-literacy-kids/teaching-financial-literacy-kids-needs-and-wants.asp</a:t>
            </a:r>
          </a:p>
        </p:txBody>
      </p:sp>
    </p:spTree>
    <p:extLst>
      <p:ext uri="{BB962C8B-B14F-4D97-AF65-F5344CB8AC3E}">
        <p14:creationId xmlns:p14="http://schemas.microsoft.com/office/powerpoint/2010/main" val="366209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114800"/>
            <a:ext cx="8839199" cy="2209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 Narrow" pitchFamily="34" charset="0"/>
              </a:rPr>
              <a:t>A graphic source is a visual representation of information. Graphic sources help us understand what we have read, or give us more information on the topic.</a:t>
            </a:r>
            <a:endParaRPr lang="en-US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04800"/>
            <a:ext cx="8839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So…</a:t>
            </a:r>
          </a:p>
          <a:p>
            <a:pPr algn="ctr"/>
            <a:endParaRPr lang="en-US" sz="60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pPr algn="ctr"/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What is a graphic source?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9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109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Graphic Sources</vt:lpstr>
      <vt:lpstr>What type of graphic source is 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Sources and Context Clues</dc:title>
  <dc:creator>Administrator</dc:creator>
  <cp:lastModifiedBy>Administrator</cp:lastModifiedBy>
  <cp:revision>5</cp:revision>
  <dcterms:created xsi:type="dcterms:W3CDTF">2014-03-25T17:01:44Z</dcterms:created>
  <dcterms:modified xsi:type="dcterms:W3CDTF">2014-03-25T18:18:21Z</dcterms:modified>
</cp:coreProperties>
</file>