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Vietnam Years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Ch</a:t>
            </a:r>
            <a:r>
              <a:rPr lang="en-US" dirty="0" smtClean="0"/>
              <a:t> 14 p. 434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207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Separated Vietnam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North became communist with dictator Ho Chi Minh</a:t>
            </a:r>
          </a:p>
          <a:p>
            <a:r>
              <a:rPr lang="en-US" dirty="0" smtClean="0"/>
              <a:t>South became democratic supported by the US and led by Ngo </a:t>
            </a:r>
            <a:r>
              <a:rPr lang="en-US" dirty="0" err="1" smtClean="0"/>
              <a:t>Dinh</a:t>
            </a:r>
            <a:r>
              <a:rPr lang="en-US" dirty="0" smtClean="0"/>
              <a:t> Diem</a:t>
            </a:r>
          </a:p>
          <a:p>
            <a:r>
              <a:rPr lang="en-US" dirty="0" smtClean="0"/>
              <a:t>1956 election should unite North and South Vietnam </a:t>
            </a:r>
          </a:p>
          <a:p>
            <a:r>
              <a:rPr lang="en-US" dirty="0" smtClean="0"/>
              <a:t>Even though Diem did things the US disapproved of, there was no other hope to prevent communism spreading</a:t>
            </a:r>
          </a:p>
          <a:p>
            <a:r>
              <a:rPr lang="en-US" dirty="0" smtClean="0"/>
              <a:t>No election occurred in 1956 and by 1960 N Vietnam formed a group to recruit S </a:t>
            </a:r>
            <a:r>
              <a:rPr lang="en-US" dirty="0" err="1" smtClean="0"/>
              <a:t>Vietamese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932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Liberation Front (NLF)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NFL relied on communist groups called Vietcong as their army </a:t>
            </a:r>
          </a:p>
          <a:p>
            <a:r>
              <a:rPr lang="en-US" dirty="0" smtClean="0"/>
              <a:t>Vietcong were supplied and funded by N Vietnam</a:t>
            </a:r>
          </a:p>
          <a:p>
            <a:r>
              <a:rPr lang="en-US" dirty="0" smtClean="0"/>
              <a:t>Both S Vietnam and N Vietnam used torture for their enemies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201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Involvement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JFK &amp; Eisenhower sent aid, weapons and advisors to S Vietnam</a:t>
            </a:r>
          </a:p>
          <a:p>
            <a:r>
              <a:rPr lang="en-US" dirty="0" smtClean="0"/>
              <a:t>Diem was becoming less poplar in S Vietnam and several groups tried to overthrow Diem’s leadership but failed </a:t>
            </a:r>
          </a:p>
          <a:p>
            <a:r>
              <a:rPr lang="en-US" dirty="0" smtClean="0"/>
              <a:t>Within weeks (1963) Diem was captured and killed, JFK was assassinated and Lyndon Johnson became Pres of the US </a:t>
            </a:r>
          </a:p>
          <a:p>
            <a:r>
              <a:rPr lang="en-US" dirty="0" smtClean="0"/>
              <a:t>Johnson was forced to make some difficult decisions immediately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23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14.2 Escalation in Vietnam              p. 441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 Johnson also was against the spread of communism </a:t>
            </a:r>
          </a:p>
          <a:p>
            <a:r>
              <a:rPr lang="en-US" dirty="0" smtClean="0"/>
              <a:t>Tonkin Gulf Resolution: 1964  US and Vietnam exchanged gunfire in Gulf of Tonkin. Two days later more torpedoes were seen by radar so Johnson asked Congress to take action. </a:t>
            </a:r>
          </a:p>
          <a:p>
            <a:r>
              <a:rPr lang="en-US" dirty="0" smtClean="0"/>
              <a:t>US troops were sent to Vietnam in 1965. Air strikes began-Operation Rolling Thunder-designed to disrupt he Ho Chi Minh Trail</a:t>
            </a:r>
          </a:p>
          <a:p>
            <a:r>
              <a:rPr lang="en-US" dirty="0" smtClean="0"/>
              <a:t>Ho Chi Minh Trail was in neutral nearby countries to destroy supply lines to N Vietnam. Planes released Agent Orange to kill dense forests to increase visibility for US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904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Soldiers in Vietnam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increased involvement throughout 1965-1968 - 500K troops in Vietnam and expected quick victory with US technology </a:t>
            </a:r>
          </a:p>
          <a:p>
            <a:r>
              <a:rPr lang="en-US" dirty="0" smtClean="0"/>
              <a:t>Most of the war was fought in jungles of S Vietnam</a:t>
            </a:r>
          </a:p>
          <a:p>
            <a:r>
              <a:rPr lang="en-US" dirty="0" smtClean="0"/>
              <a:t>US General Westmoreland created strategy of “search &amp; destroy”</a:t>
            </a:r>
          </a:p>
          <a:p>
            <a:r>
              <a:rPr lang="en-US" dirty="0" smtClean="0"/>
              <a:t>Vietcong set deadly traps and land mines; knew topography and could attack then disappear quickly</a:t>
            </a:r>
          </a:p>
          <a:p>
            <a:r>
              <a:rPr lang="en-US" dirty="0" smtClean="0"/>
              <a:t>China and Soviet Union allied with Vietnam and sent weapons. S Vietnamese were suspected of supporting N Vietnam (didn’t know who to trust)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1196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US soldier in Vietnam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2+ M soldiers ages 18-21; many minority groups from poor families</a:t>
            </a:r>
          </a:p>
          <a:p>
            <a:r>
              <a:rPr lang="en-US" dirty="0" smtClean="0"/>
              <a:t>Carried 75-90 pounds of equipment through 100 degree rainstorms</a:t>
            </a:r>
          </a:p>
          <a:p>
            <a:r>
              <a:rPr lang="en-US" dirty="0" smtClean="0"/>
              <a:t>Constant land mines and booby traps or enemy fire </a:t>
            </a:r>
          </a:p>
          <a:p>
            <a:r>
              <a:rPr lang="en-US" dirty="0" smtClean="0"/>
              <a:t>Trusted NO ONE –from 5 year old child to 75 year old grandma</a:t>
            </a:r>
          </a:p>
          <a:p>
            <a:r>
              <a:rPr lang="en-US" dirty="0" smtClean="0"/>
              <a:t>Won some battles but rarely could control the land after the battle</a:t>
            </a:r>
          </a:p>
          <a:p>
            <a:r>
              <a:rPr lang="en-US" dirty="0" smtClean="0"/>
              <a:t>In jungle with no GPS – didn’t know the land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2091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Turning Points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Tet Offensive: Tet means New Year in Vietnam. Previous years held a cease fire for the holiday but in 1968, Vietcong  surprise attacked in S Vietnam and the US Embassy in Saigon (capital). </a:t>
            </a:r>
          </a:p>
          <a:p>
            <a:r>
              <a:rPr lang="en-US" dirty="0" smtClean="0"/>
              <a:t>Significance: many thought end was in sight but now knew the enemy was more determined to win; Americans questioned honesty of US </a:t>
            </a:r>
            <a:r>
              <a:rPr lang="en-US" dirty="0" err="1" smtClean="0"/>
              <a:t>govt</a:t>
            </a:r>
            <a:endParaRPr lang="en-US" dirty="0"/>
          </a:p>
          <a:p>
            <a:r>
              <a:rPr lang="en-US" dirty="0" smtClean="0"/>
              <a:t>Westmoreland asked for more troops but Johnson denied sending more troops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16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Hawks v Doves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About half of Americans were against the Vietnam War</a:t>
            </a:r>
          </a:p>
          <a:p>
            <a:r>
              <a:rPr lang="en-US" dirty="0" smtClean="0"/>
              <a:t>TV reports impacted public opinion-1</a:t>
            </a:r>
            <a:r>
              <a:rPr lang="en-US" baseline="30000" dirty="0" smtClean="0"/>
              <a:t>st</a:t>
            </a:r>
            <a:r>
              <a:rPr lang="en-US" dirty="0" smtClean="0"/>
              <a:t> time Americans could actually see war in their homes on TV</a:t>
            </a:r>
          </a:p>
          <a:p>
            <a:r>
              <a:rPr lang="en-US" dirty="0" smtClean="0"/>
              <a:t>Americans were labeled hawks (supporters of the war) or doves (opponents of the war)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0647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Lai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 soldiers entered village of My Lai expecting to find Vietcong (1968)</a:t>
            </a:r>
          </a:p>
          <a:p>
            <a:r>
              <a:rPr lang="en-US" dirty="0" smtClean="0"/>
              <a:t>Search and destroy turned into a massacre – killing innocent civilians including children</a:t>
            </a:r>
          </a:p>
          <a:p>
            <a:r>
              <a:rPr lang="en-US" dirty="0" smtClean="0"/>
              <a:t>US military tried to cover it up but were later exposed</a:t>
            </a:r>
          </a:p>
          <a:p>
            <a:r>
              <a:rPr lang="en-US" dirty="0" smtClean="0"/>
              <a:t>Their commander, Lt </a:t>
            </a:r>
            <a:r>
              <a:rPr lang="en-US" dirty="0" err="1" smtClean="0"/>
              <a:t>Calley</a:t>
            </a:r>
            <a:r>
              <a:rPr lang="en-US" dirty="0" smtClean="0"/>
              <a:t> was tried and convicted of murder</a:t>
            </a:r>
          </a:p>
          <a:p>
            <a:r>
              <a:rPr lang="en-US" dirty="0" smtClean="0"/>
              <a:t>MORE Americans began to question our purpose in Vietnam </a:t>
            </a:r>
          </a:p>
          <a:p>
            <a:r>
              <a:rPr lang="en-US" dirty="0" smtClean="0"/>
              <a:t>View p. 446-447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677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14.3 End of Vietnam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Antiwar protest began all over America – especially with college age students. Draft cards were burned and some men moved to Canada to avoid being drafted. </a:t>
            </a:r>
          </a:p>
          <a:p>
            <a:r>
              <a:rPr lang="en-US" dirty="0" smtClean="0"/>
              <a:t>Others dropped out of college to defy “status quo” and developed a hippie culture which emphasized individual freedom, nonviolence, and communal sharing. They </a:t>
            </a:r>
            <a:r>
              <a:rPr lang="en-US" smtClean="0"/>
              <a:t>rejected traditional views.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338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think….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dealing with other people difficult sometimes? </a:t>
            </a:r>
          </a:p>
          <a:p>
            <a:r>
              <a:rPr lang="en-US" dirty="0" smtClean="0"/>
              <a:t>What kind of people are more difficult to deal with? </a:t>
            </a:r>
          </a:p>
          <a:p>
            <a:r>
              <a:rPr lang="en-US" dirty="0" smtClean="0"/>
              <a:t>Imagine having to deal with a whole other country? </a:t>
            </a:r>
          </a:p>
          <a:p>
            <a:r>
              <a:rPr lang="en-US" dirty="0" smtClean="0"/>
              <a:t>Which ones do you think would be easier to deal with?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393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1968 Election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to lack of approval, Johnson chose to not run again for Pres</a:t>
            </a:r>
          </a:p>
          <a:p>
            <a:r>
              <a:rPr lang="en-US" dirty="0" smtClean="0"/>
              <a:t>Robert Kennedy was gaining support but was quickly assassinated</a:t>
            </a:r>
          </a:p>
          <a:p>
            <a:r>
              <a:rPr lang="en-US" dirty="0" smtClean="0"/>
              <a:t>The election ended up being between VP Humphrey and Richard Nixon who promised to restore order to America with “peace and honor” </a:t>
            </a:r>
          </a:p>
          <a:p>
            <a:r>
              <a:rPr lang="en-US" dirty="0" smtClean="0"/>
              <a:t>Nixon won the 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194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Nixon in Vietnam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Nixon and his advisor Henry Kissinger used </a:t>
            </a:r>
            <a:r>
              <a:rPr lang="en-US" dirty="0" err="1" smtClean="0"/>
              <a:t>vietnamization</a:t>
            </a:r>
            <a:r>
              <a:rPr lang="en-US" dirty="0" smtClean="0"/>
              <a:t>- pulling US out of Vietnam so S Vietnam could continue fighting for their own independence</a:t>
            </a:r>
          </a:p>
          <a:p>
            <a:r>
              <a:rPr lang="en-US" dirty="0" smtClean="0"/>
              <a:t>But soon afterwards he sent troops to Cambodia and continued to bomb Vietcong supply lines – Americans felt that betrayed</a:t>
            </a:r>
          </a:p>
          <a:p>
            <a:r>
              <a:rPr lang="en-US" dirty="0" smtClean="0"/>
              <a:t>Protests everywhere: Kent State University had to use the National Guard to end protest which led to tear gas and death</a:t>
            </a:r>
          </a:p>
          <a:p>
            <a:r>
              <a:rPr lang="en-US" dirty="0" smtClean="0"/>
              <a:t>Pentagon Papers were published in 1971 showing documents proving that </a:t>
            </a:r>
            <a:r>
              <a:rPr lang="en-US" dirty="0" err="1" smtClean="0"/>
              <a:t>govt</a:t>
            </a:r>
            <a:r>
              <a:rPr lang="en-US" dirty="0" smtClean="0"/>
              <a:t> had been lying to Americans about the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7054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1972 Election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 amendment to the Constitution lowered voting age from 21 to 18</a:t>
            </a:r>
          </a:p>
          <a:p>
            <a:r>
              <a:rPr lang="en-US" dirty="0" smtClean="0"/>
              <a:t>George McGovern hoped this would help him win but Nixon won again by a landslide (lot) </a:t>
            </a:r>
          </a:p>
          <a:p>
            <a:r>
              <a:rPr lang="en-US" dirty="0" smtClean="0"/>
              <a:t>Nixon won 520 electoral votes while McGovern won 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21796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War Ends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1973 Paris Peace Accords were signed by the U.S. , N Vietnam, S Vietnam, and the Vietcong – cease fire to end the war and return prisoners of war</a:t>
            </a:r>
          </a:p>
          <a:p>
            <a:r>
              <a:rPr lang="en-US" dirty="0" smtClean="0"/>
              <a:t>US withdrew troops from Vietnam</a:t>
            </a:r>
          </a:p>
          <a:p>
            <a:r>
              <a:rPr lang="en-US" dirty="0" smtClean="0"/>
              <a:t>1975 N Vietnam invaded S Vietnam and the US refused to send troops to help </a:t>
            </a:r>
          </a:p>
          <a:p>
            <a:r>
              <a:rPr lang="en-US" dirty="0" smtClean="0"/>
              <a:t>The US Embassy workers were rescued by helicopter while the entire capital city of Saigon burned </a:t>
            </a:r>
          </a:p>
          <a:p>
            <a:r>
              <a:rPr lang="en-US" dirty="0" smtClean="0"/>
              <a:t>Vietnam War really ended when N Vietnam captured Saigon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9778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Socialist Republic of Vietnam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 and S Vietnam are now Socialist Republic of Vietnam and remain communist today. Hanoi is the capital and Saigon was renamed Ho Chi Minh City </a:t>
            </a:r>
          </a:p>
          <a:p>
            <a:r>
              <a:rPr lang="en-US" dirty="0" smtClean="0"/>
              <a:t>S Vietnam citizens were forced into “re-education camps” and enemies of communism were destroyed </a:t>
            </a:r>
          </a:p>
          <a:p>
            <a:r>
              <a:rPr lang="en-US" dirty="0" smtClean="0"/>
              <a:t>The land was ruined and many people on both sides died so life in Vietnam was extremely difficult</a:t>
            </a:r>
          </a:p>
        </p:txBody>
      </p:sp>
    </p:spTree>
    <p:extLst>
      <p:ext uri="{BB962C8B-B14F-4D97-AF65-F5344CB8AC3E}">
        <p14:creationId xmlns:p14="http://schemas.microsoft.com/office/powerpoint/2010/main" val="37555709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 Impact (significance)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58K Americans killed 300K wounded </a:t>
            </a:r>
          </a:p>
          <a:p>
            <a:r>
              <a:rPr lang="en-US" dirty="0" smtClean="0"/>
              <a:t>Millions of dollars spent</a:t>
            </a:r>
          </a:p>
          <a:p>
            <a:r>
              <a:rPr lang="en-US" dirty="0" smtClean="0"/>
              <a:t>Returning soldiers were not welcomed home as heroes- many were disrespected by antiwar protesters</a:t>
            </a:r>
          </a:p>
          <a:p>
            <a:r>
              <a:rPr lang="en-US" dirty="0" smtClean="0"/>
              <a:t>PTSD diagnosis made it difficult to readjust to normal life – nightmares &amp; flashbacks</a:t>
            </a:r>
          </a:p>
          <a:p>
            <a:r>
              <a:rPr lang="en-US" dirty="0" smtClean="0"/>
              <a:t>Less trust in </a:t>
            </a:r>
            <a:r>
              <a:rPr lang="en-US" dirty="0" err="1" smtClean="0"/>
              <a:t>govt</a:t>
            </a:r>
            <a:r>
              <a:rPr lang="en-US" dirty="0" smtClean="0"/>
              <a:t> so War Powers Act requires Pres to get Congress approval before committing to war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1310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Veterans Memorial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1982 in DC </a:t>
            </a:r>
          </a:p>
          <a:p>
            <a:r>
              <a:rPr lang="en-US" dirty="0" smtClean="0"/>
              <a:t>Designer Maya Lin – 21 years old from Ohio, entered a contest to design memorial </a:t>
            </a:r>
          </a:p>
          <a:p>
            <a:r>
              <a:rPr lang="en-US" dirty="0" smtClean="0"/>
              <a:t>Maya Lin also designed the Civil Rights Memorial in Montgomery, AL </a:t>
            </a:r>
          </a:p>
          <a:p>
            <a:r>
              <a:rPr lang="en-US" dirty="0" smtClean="0"/>
              <a:t>DC-Black granite wall lists all American soldiers that were killed or missing in action from the Vietnam War </a:t>
            </a:r>
          </a:p>
          <a:p>
            <a:r>
              <a:rPr lang="en-US" dirty="0" smtClean="0"/>
              <a:t>AL-Black granite wall of names killed in the Civil Rights Movement and a quote from MLK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499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Time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Practice Quizlet nightly</a:t>
            </a:r>
          </a:p>
          <a:p>
            <a:r>
              <a:rPr lang="en-US" dirty="0" smtClean="0"/>
              <a:t>Complete and check chapter review p. 455-456</a:t>
            </a:r>
          </a:p>
          <a:p>
            <a:r>
              <a:rPr lang="en-US" dirty="0" smtClean="0"/>
              <a:t>Know vocabulary and important people </a:t>
            </a:r>
          </a:p>
          <a:p>
            <a:r>
              <a:rPr lang="en-US" dirty="0" smtClean="0"/>
              <a:t>Summarize main ideas </a:t>
            </a:r>
          </a:p>
          <a:p>
            <a:r>
              <a:rPr lang="en-US" smtClean="0"/>
              <a:t>Make an 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066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14.1 JFK and Foreign Policy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JFK was against the spread of communism from the Cold War (US v USSR) so he maintained a strong military and invested in nuclear weapons</a:t>
            </a:r>
          </a:p>
          <a:p>
            <a:r>
              <a:rPr lang="en-US" dirty="0" smtClean="0"/>
              <a:t>JFK started the Peace Corps (1961) sending volunteers to developing countries to help with building schools and digging wells </a:t>
            </a:r>
          </a:p>
          <a:p>
            <a:r>
              <a:rPr lang="en-US" dirty="0" smtClean="0"/>
              <a:t>JFK invested in other countries in hopes of preventing them from committing to communism – the fear created after WW2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389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Bay of Pigs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Fidel Castro, dictator of Cuba (90 miles from US) led a revolution which overthrew the govt. Castro established a communist </a:t>
            </a:r>
            <a:r>
              <a:rPr lang="en-US" dirty="0" err="1" smtClean="0"/>
              <a:t>govt</a:t>
            </a:r>
            <a:r>
              <a:rPr lang="en-US" dirty="0" smtClean="0"/>
              <a:t> and allied with the Soviet Union</a:t>
            </a:r>
          </a:p>
          <a:p>
            <a:r>
              <a:rPr lang="en-US" dirty="0" smtClean="0"/>
              <a:t>Dwight Eisenhower led CIA operation to overthrow Castro – Cuban exiles invaded Cuba by boat but were unsuccessful – they were captured or killed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2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Berlin Wall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(2+M) skilled workers and educated people escaped Eastern Berlin to the free Western Berlin  “handy escape route” </a:t>
            </a:r>
          </a:p>
          <a:p>
            <a:r>
              <a:rPr lang="en-US" dirty="0" smtClean="0"/>
              <a:t>Stalin had been replaced with Nikita Khrushchev – he demanded the border closed to prevent any other escapes </a:t>
            </a:r>
          </a:p>
          <a:p>
            <a:r>
              <a:rPr lang="en-US" dirty="0" smtClean="0"/>
              <a:t>Khrushchev also threatened to take over Western Berlin but the US and JFK refused to leave</a:t>
            </a:r>
          </a:p>
          <a:p>
            <a:r>
              <a:rPr lang="en-US" dirty="0" smtClean="0"/>
              <a:t>The wall of concrete and barbed wire between East and West Berlin was built by the USSR and Khrushchev</a:t>
            </a:r>
          </a:p>
          <a:p>
            <a:r>
              <a:rPr lang="en-US" dirty="0" smtClean="0"/>
              <a:t>The wall stood as a strong symbol of Cold War for 3 decades because JFK didn’t stop it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41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Cuban Missile Crisis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 spy planes discovered Soviets installing nuclear missiles in Cuba (1962) that could destroy any US cities within minutes</a:t>
            </a:r>
          </a:p>
          <a:p>
            <a:r>
              <a:rPr lang="en-US" dirty="0" smtClean="0"/>
              <a:t>US Navy formed a blockade around Cuba preventing USSR ships from bringing any more weapons</a:t>
            </a:r>
          </a:p>
          <a:p>
            <a:r>
              <a:rPr lang="en-US" dirty="0" smtClean="0"/>
              <a:t>Khrushchev agreed to remove weapons from Cuba so JFK agreed not to attack Cuba &amp; to remove our missiles in Italy and Turkey (near USSR) The whole tense event lasted 13 days!</a:t>
            </a:r>
          </a:p>
          <a:p>
            <a:r>
              <a:rPr lang="en-US" dirty="0" smtClean="0"/>
              <a:t>JFK and Khrushchev set up a “hotline” for direct instant contact</a:t>
            </a:r>
          </a:p>
          <a:p>
            <a:r>
              <a:rPr lang="en-US" dirty="0" smtClean="0"/>
              <a:t>Signed Limited Nuclear Test Ban Treaty-banning </a:t>
            </a:r>
            <a:r>
              <a:rPr lang="en-US" dirty="0" err="1" smtClean="0"/>
              <a:t>nucs</a:t>
            </a:r>
            <a:r>
              <a:rPr lang="en-US" dirty="0" smtClean="0"/>
              <a:t> above ground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827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Race to the Moon              “Space Race”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NASA was created in 1958 but space travel was NOT common in the 50s and 60s</a:t>
            </a:r>
          </a:p>
          <a:p>
            <a:r>
              <a:rPr lang="en-US" dirty="0" smtClean="0"/>
              <a:t>60’s US &amp; USSR competed to see which country could get to space first. Yuri Gagarin from USSR was first in 1961. He orbited Earth once. </a:t>
            </a:r>
          </a:p>
          <a:p>
            <a:r>
              <a:rPr lang="en-US" dirty="0" smtClean="0"/>
              <a:t>Alan Shepard was the first American in space; John Glenn was first American to orbit Earth.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582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Apollo                                    Look at p. 437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Billions of dollars were invested in NASA</a:t>
            </a:r>
          </a:p>
          <a:p>
            <a:r>
              <a:rPr lang="en-US" dirty="0" smtClean="0"/>
              <a:t>Project Apollo had a goal of landing on the moon </a:t>
            </a:r>
          </a:p>
          <a:p>
            <a:r>
              <a:rPr lang="en-US" dirty="0" smtClean="0"/>
              <a:t>Three pieces were used: rocket that escapes Earth’s gravity; spacecraft that can orbit the moon; and a lander that could place the astronauts on the moon (the Eagle)</a:t>
            </a:r>
          </a:p>
          <a:p>
            <a:r>
              <a:rPr lang="en-US" dirty="0" smtClean="0"/>
              <a:t>1969 Neil Armstrong and Buzz Aldrin were first people to walk on the moon- they planted an American flag in it and collected moon rocks </a:t>
            </a:r>
          </a:p>
          <a:p>
            <a:r>
              <a:rPr lang="en-US" dirty="0" smtClean="0"/>
              <a:t>“That’s one small step for man, one giant leap for mankind.”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810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Vietnam Conflict               Map on p. 438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Before WW2 France controlled Vietnam. Vietnam declared independence after WW2 Japanese control. Ho Chi Minh led a Communist revolution. </a:t>
            </a:r>
          </a:p>
          <a:p>
            <a:r>
              <a:rPr lang="en-US" dirty="0" smtClean="0"/>
              <a:t>France moved in to prove Vietnam was under its control &amp; US Pres Truman and D Eisenhower allied with France- sent aid. They feared communism spreading with a Vietnamese victory. </a:t>
            </a:r>
          </a:p>
          <a:p>
            <a:r>
              <a:rPr lang="en-US" dirty="0" smtClean="0"/>
              <a:t>Vietnam used guerrilla tactics to weaken French. The French surrendered at </a:t>
            </a:r>
            <a:r>
              <a:rPr lang="en-US" dirty="0" err="1" smtClean="0"/>
              <a:t>Dien</a:t>
            </a:r>
            <a:r>
              <a:rPr lang="en-US" dirty="0" smtClean="0"/>
              <a:t> Bien </a:t>
            </a:r>
            <a:r>
              <a:rPr lang="en-US" dirty="0" err="1" smtClean="0"/>
              <a:t>Phu</a:t>
            </a:r>
            <a:r>
              <a:rPr lang="en-US" dirty="0" smtClean="0"/>
              <a:t>. </a:t>
            </a:r>
          </a:p>
          <a:p>
            <a:r>
              <a:rPr lang="en-US" dirty="0" smtClean="0"/>
              <a:t>Geneva Accord (agreement) split Vietnam temporarily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84497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162</TotalTime>
  <Words>1775</Words>
  <Application>Microsoft Office PowerPoint</Application>
  <PresentationFormat>Widescreen</PresentationFormat>
  <Paragraphs>134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Trebuchet MS</vt:lpstr>
      <vt:lpstr>Berlin</vt:lpstr>
      <vt:lpstr>Vietnam Years</vt:lpstr>
      <vt:lpstr>Let’s think….</vt:lpstr>
      <vt:lpstr>14.1 JFK and Foreign Policy </vt:lpstr>
      <vt:lpstr>Bay of Pigs</vt:lpstr>
      <vt:lpstr>Berlin Wall </vt:lpstr>
      <vt:lpstr>Cuban Missile Crisis </vt:lpstr>
      <vt:lpstr>Race to the Moon              “Space Race”</vt:lpstr>
      <vt:lpstr>Apollo                                    Look at p. 437</vt:lpstr>
      <vt:lpstr>Vietnam Conflict               Map on p. 438</vt:lpstr>
      <vt:lpstr>Separated Vietnam</vt:lpstr>
      <vt:lpstr>National Liberation Front (NLF)</vt:lpstr>
      <vt:lpstr>American Involvement </vt:lpstr>
      <vt:lpstr>14.2 Escalation in Vietnam              p. 441</vt:lpstr>
      <vt:lpstr>US Soldiers in Vietnam</vt:lpstr>
      <vt:lpstr>Typical US soldier in Vietnam </vt:lpstr>
      <vt:lpstr>Vietnam Turning Points </vt:lpstr>
      <vt:lpstr>Hawks v Doves </vt:lpstr>
      <vt:lpstr>My Lai </vt:lpstr>
      <vt:lpstr>14.3 End of Vietnam </vt:lpstr>
      <vt:lpstr>1968 Election </vt:lpstr>
      <vt:lpstr>Nixon in Vietnam</vt:lpstr>
      <vt:lpstr>1972 Election </vt:lpstr>
      <vt:lpstr>Vietnam War Ends </vt:lpstr>
      <vt:lpstr>Socialist Republic of Vietnam Impact</vt:lpstr>
      <vt:lpstr>US Impact (significance) </vt:lpstr>
      <vt:lpstr>Vietnam Veterans Memorial </vt:lpstr>
      <vt:lpstr>Test Time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Vietnam Years</dc:title>
  <dc:creator>Deanna McKinley</dc:creator>
  <cp:lastModifiedBy>Deanna McKinley</cp:lastModifiedBy>
  <cp:revision>16</cp:revision>
  <dcterms:created xsi:type="dcterms:W3CDTF">2019-03-18T16:24:23Z</dcterms:created>
  <dcterms:modified xsi:type="dcterms:W3CDTF">2019-03-19T15:05:41Z</dcterms:modified>
</cp:coreProperties>
</file>