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425" r:id="rId4"/>
    <p:sldId id="426" r:id="rId5"/>
    <p:sldId id="427" r:id="rId6"/>
    <p:sldId id="428" r:id="rId7"/>
    <p:sldId id="429" r:id="rId8"/>
    <p:sldId id="430" r:id="rId9"/>
    <p:sldId id="4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AE48-3A47-4957-B05A-02755FF9554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6122-9442-49A7-9A01-2EFB721B7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3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 Link: Cheetah Math by Ann Whitehead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Nagda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(read 1-2 pages each day)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FD6F35-2E9C-4ECF-B2E5-42E7DAAED8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32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9F60F-FDF6-446C-8452-73662FF5C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81657-CA94-470A-AA97-2DBE07170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A7AC7-5215-45BE-87E3-6B8EC87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35E3-3E32-4F01-8AD0-543E8535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00C85-18D2-4706-BBC0-CD207EA2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44271-B9C3-4E8F-85DC-C4620479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6BA86-8122-4231-88C2-5DFDEB3E8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B38A5-CA35-4A4F-93A6-82DB997F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7BBA1-0357-4862-BFB9-3845F721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CB152-796A-445A-803C-9FBA2343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9CC507-7C61-469F-82EA-D0CEF68C7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C6C12-DC81-452F-9BAD-800DAA688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2815C-4279-453B-9B20-E1566425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E1EC7-E15B-4F76-BD17-FAB7EA44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66893-75CF-49B4-AF27-92B8DBD2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3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64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63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15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7276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278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44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5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653F-0C95-426C-8C2C-9F44219E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BABF-2A47-49AC-A278-F4398E6A9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80C1-D933-4135-B0C1-CA46C3D4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A4AEE-EB83-4DD6-A090-6645AEBF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A0BB9-2DE2-425D-A6EC-17421139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3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97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04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6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05D5-A0A1-4003-A53E-2489C5AC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1E9F7-20F3-4D6E-A193-9DCD484C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01A63-CD14-4033-80D4-6A4E84CA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06546-B21D-4740-9416-BBCCA205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AF409-B1D2-45F9-8337-18B27753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08E0-E460-4789-B79E-2405A9CC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90A0-65E1-4244-85F2-63827408A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D8A96-2681-44C0-BC73-B40FA313B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E952A-BD06-48FF-94E2-8E5A1D2BE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DDAC7-9F60-4BDB-A34C-255CD6B8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3E060-FE80-4D77-9421-BB89E67E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5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3EAA-D16D-4643-A589-931ABE34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345BB-94BC-4A43-AE2C-A898069B3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F08F1-63ED-4FBF-B384-D5A8259E7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53DE3-725F-4E66-A33F-F09EACDEF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803A2-A253-4F3F-AEB4-8822CEB70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1FB92-997B-4476-AE94-2F549CC1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99E54-EA16-4355-B895-3204E99D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FFAD4-3F6B-407C-9C14-A9DCE078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6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959B1-5272-4ED0-90C5-637D276F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F1DEB-8318-4066-84F8-BAAA7FD4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96F7B-58E3-40AD-8987-08104E3E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7FB71-98B7-4A39-90C9-ADDABA04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7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68229-1E7A-4FDF-91F5-EA580422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AD2E7-8B8C-4822-ACF7-5D67AF59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C1019-80F2-4A47-83A4-1AE41854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3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7946-52E5-4BAA-9CCA-3B4EFF03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7DBF6-4F06-415E-B156-941864804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C5B16-56AD-45C7-8870-FFC2E545A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7C660-D4D4-40D4-BCF3-352800B6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22914-66E2-4F92-9D7F-EAC26CF5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3ED5D-1990-472D-8DA9-A5B26463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2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CCDD4-C93C-4AE2-A299-9B89949A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CAAE3-8D67-4C16-AA6D-C2AB12471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37260-BF85-4E28-B83F-EF43CB260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E0924-11A6-4D0A-B1AA-19EE78A4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54C8C-0EBB-4706-94BC-3DD6E28E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A6ED-A443-4045-A31F-DAFCF615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F07FA-4F3A-41C9-A9DB-ACEEBEC1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79D1F-7479-48B9-83AC-5C350A7D4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BA58-FA22-4BAE-9696-ED4FFB298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E45E-5BA0-4ABF-ACFD-1EECE199E901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978EA-9A97-4F8E-969E-90138A4DA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1877C-01D0-462C-936D-2DE1125A9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E29D-59D8-47BF-B12F-996DCC11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B6233B-8306-4034-9EDA-1C3E641CF76F}" type="datetimeFigureOut">
              <a:rPr lang="en-US" smtClean="0">
                <a:solidFill>
                  <a:srgbClr val="465E9C"/>
                </a:solidFill>
              </a:rPr>
              <a:pPr/>
              <a:t>1/28/2021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C8AD436-9205-449C-A214-26684E5BAD21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3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37B81-5D41-46E1-B1FB-CCE7D1971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40E58-5FB3-4976-B40D-FA55E57492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Balancing Equations in Multiplication and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8-6</a:t>
            </a:r>
          </a:p>
          <a:p>
            <a:r>
              <a:rPr lang="en-US" dirty="0"/>
              <a:t>CCSS.Math.Content.3OA.A.2,3,4,5,6,7,8,9</a:t>
            </a:r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1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98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024" y="533401"/>
            <a:ext cx="6965245" cy="1486667"/>
          </a:xfrm>
        </p:spPr>
        <p:txBody>
          <a:bodyPr/>
          <a:lstStyle/>
          <a:p>
            <a:r>
              <a:rPr lang="en-US" dirty="0"/>
              <a:t>Warm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7467600" cy="40610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/>
              <a:t>How many different combinations of numbers can you multiply to get 24?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One combination is 6 X 4. What are the others? </a:t>
            </a:r>
          </a:p>
        </p:txBody>
      </p:sp>
    </p:spTree>
    <p:extLst>
      <p:ext uri="{BB962C8B-B14F-4D97-AF65-F5344CB8AC3E}">
        <p14:creationId xmlns:p14="http://schemas.microsoft.com/office/powerpoint/2010/main" val="427131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and Write….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What does the word balance mean? What are some situations where you might hear the word balance?</a:t>
            </a:r>
          </a:p>
        </p:txBody>
      </p:sp>
    </p:spTree>
    <p:extLst>
      <p:ext uri="{BB962C8B-B14F-4D97-AF65-F5344CB8AC3E}">
        <p14:creationId xmlns:p14="http://schemas.microsoft.com/office/powerpoint/2010/main" val="20350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Balance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1" y="2119257"/>
            <a:ext cx="6821245" cy="3603812"/>
          </a:xfrm>
        </p:spPr>
        <p:txBody>
          <a:bodyPr>
            <a:noAutofit/>
          </a:bodyPr>
          <a:lstStyle/>
          <a:p>
            <a:r>
              <a:rPr lang="en-US" sz="3200" dirty="0"/>
              <a:t>Step 1: Look at the two sides. </a:t>
            </a:r>
          </a:p>
          <a:p>
            <a:r>
              <a:rPr lang="en-US" sz="3200" dirty="0"/>
              <a:t>Step 2: Find different ways to make the number that is given. For example, if the number is 10, some ways are: </a:t>
            </a:r>
          </a:p>
          <a:p>
            <a:pPr marL="0" indent="0">
              <a:buNone/>
            </a:pPr>
            <a:r>
              <a:rPr lang="en-US" sz="3200" dirty="0"/>
              <a:t>	5 + 5;   2 X 5;   3 + 7;   8 + 2</a:t>
            </a:r>
          </a:p>
          <a:p>
            <a:pPr marL="0" indent="0">
              <a:buNone/>
            </a:pPr>
            <a:r>
              <a:rPr lang="en-US" sz="3200" dirty="0"/>
              <a:t>	20 ÷ 2;  10 + 0;  10 – 0;  10 X 1</a:t>
            </a:r>
          </a:p>
        </p:txBody>
      </p:sp>
    </p:spTree>
    <p:extLst>
      <p:ext uri="{BB962C8B-B14F-4D97-AF65-F5344CB8AC3E}">
        <p14:creationId xmlns:p14="http://schemas.microsoft.com/office/powerpoint/2010/main" val="399200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kjason\AppData\Local\Microsoft\Windows\Temporary Internet Files\Content.IE5\QVLTOORQ\MC90039174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69988"/>
            <a:ext cx="8382000" cy="470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3810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Franklin Gothic Book"/>
              </a:rPr>
              <a:t>     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412349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Franklin Gothic Book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56388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Franklin Gothic Book"/>
              </a:rPr>
              <a:t>Write 5 answers for n. </a:t>
            </a:r>
          </a:p>
        </p:txBody>
      </p:sp>
    </p:spTree>
    <p:extLst>
      <p:ext uri="{BB962C8B-B14F-4D97-AF65-F5344CB8AC3E}">
        <p14:creationId xmlns:p14="http://schemas.microsoft.com/office/powerpoint/2010/main" val="159143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503" y="663066"/>
            <a:ext cx="9286993" cy="1202485"/>
          </a:xfrm>
        </p:spPr>
        <p:txBody>
          <a:bodyPr/>
          <a:lstStyle/>
          <a:p>
            <a:r>
              <a:rPr lang="en-US" dirty="0"/>
              <a:t>Balance these equations.</a:t>
            </a:r>
          </a:p>
        </p:txBody>
      </p:sp>
      <p:pic>
        <p:nvPicPr>
          <p:cNvPr id="4" name="Content Placeholder 3" descr="C:\Users\kjason\AppData\Local\Microsoft\Windows\Temporary Internet Files\Content.IE5\QVLTOORQ\MC90039174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611" y="1613693"/>
            <a:ext cx="8077200" cy="464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1" y="4267201"/>
            <a:ext cx="503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Franklin Gothic Book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0688" y="4419601"/>
            <a:ext cx="1157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Franklin Gothic Book"/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699" y="5616449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Franklin Gothic Book"/>
              </a:rPr>
              <a:t>Write 5 answers for 12. </a:t>
            </a:r>
          </a:p>
        </p:txBody>
      </p:sp>
    </p:spTree>
    <p:extLst>
      <p:ext uri="{BB962C8B-B14F-4D97-AF65-F5344CB8AC3E}">
        <p14:creationId xmlns:p14="http://schemas.microsoft.com/office/powerpoint/2010/main" val="306522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the equations.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jason\AppData\Local\Microsoft\Windows\Temporary Internet Files\Content.IE5\5Q6BCSQ1\MC900391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857" y="1981198"/>
            <a:ext cx="7467600" cy="410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98711" y="388620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Franklin Gothic Book"/>
              </a:rPr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4033429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Franklin Gothic Book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986780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Constantia</vt:lpstr>
      <vt:lpstr>Franklin Gothic Book</vt:lpstr>
      <vt:lpstr>Rage Italic</vt:lpstr>
      <vt:lpstr>Office Theme</vt:lpstr>
      <vt:lpstr>Pushpin</vt:lpstr>
      <vt:lpstr>PowerPoint Presentation</vt:lpstr>
      <vt:lpstr>Balancing Equations in Multiplication and Division</vt:lpstr>
      <vt:lpstr>Warm Up </vt:lpstr>
      <vt:lpstr>Think and Write….</vt:lpstr>
      <vt:lpstr>How to Balance Equations</vt:lpstr>
      <vt:lpstr>Problem 1</vt:lpstr>
      <vt:lpstr>Balance these equations.</vt:lpstr>
      <vt:lpstr>Balance the equations.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Fennell</dc:creator>
  <cp:lastModifiedBy>Michael Fennell</cp:lastModifiedBy>
  <cp:revision>1</cp:revision>
  <dcterms:created xsi:type="dcterms:W3CDTF">2021-01-28T19:14:06Z</dcterms:created>
  <dcterms:modified xsi:type="dcterms:W3CDTF">2021-01-28T19:14:17Z</dcterms:modified>
</cp:coreProperties>
</file>