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</p:sldIdLst>
  <p:sldSz cy="5143500" cx="9144000"/>
  <p:notesSz cx="6858000" cy="9144000"/>
  <p:embeddedFontLst>
    <p:embeddedFont>
      <p:font typeface="Short Stack"/>
      <p:regular r:id="rId6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schemas.openxmlformats.org/officeDocument/2006/relationships/slide" Target="slides/slide61.xml"/><Relationship Id="rId21" Type="http://schemas.openxmlformats.org/officeDocument/2006/relationships/slide" Target="slides/slide16.xml"/><Relationship Id="rId65" Type="http://schemas.openxmlformats.org/officeDocument/2006/relationships/slide" Target="slides/slide6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67" Type="http://schemas.openxmlformats.org/officeDocument/2006/relationships/font" Target="fonts/ShortStack-regular.fntdata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13eb2e989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13eb2e989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effe771dd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effe771dd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0e627d2f3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0e627d2f3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0eaef90a9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0eaef90a9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effe771d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effe771d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13eb2e989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13eb2e989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effe771dd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6effe771dd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0eaef90a9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0eaef90a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0e627d2f3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0e627d2f3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effe771dd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effe771d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0e627d2f3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0e627d2f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15d519e0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715d519e0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6effe771d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6effe771d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0e627d2f3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70e627d2f3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effe771dd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effe771d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70e627d2f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70e627d2f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effe771d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6effe771d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0e627d2f3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70e627d2f3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effe771dd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6effe771d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70e627d2f3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70e627d2f3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6effe771dd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6effe771dd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70e627d2f3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70e627d2f3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13eb2e989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713eb2e98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6effe771dd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6effe771dd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effe771dd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6effe771dd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70e627d2f3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70e627d2f3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70e627d2f3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70e627d2f3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6effe771dd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6effe771dd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6effe771dd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6effe771dd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6effe771dd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6effe771dd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6effe771dd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6effe771dd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6effe771dd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6effe771dd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70e627d2f3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70e627d2f3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6effe771dd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6effe771dd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70e627d2f3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70e627d2f3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6effe771dd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6effe771dd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6effe771dd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6effe771dd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6effe771dd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6effe771dd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70e627d2f3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70e627d2f3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6effe771dd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6effe771dd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70e627d2f3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70e627d2f3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6effe771dd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6effe771dd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70e627d2f3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70e627d2f3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13eb2e98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13eb2e98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6effe771dd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6effe771dd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70e627d2f3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70e627d2f3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70e627d2f3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70e627d2f3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70e627d2f3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70e627d2f3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6effe771dd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6effe771dd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70e627d2f3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70e627d2f3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70e627d2f3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70e627d2f3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70e627d2f3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70e627d2f3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70e627d2f3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70e627d2f3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713eb2e989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713eb2e989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0eaef90a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0eaef90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70e627d2f3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70e627d2f3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713eb2e989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713eb2e989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0e627d2f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0e627d2f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0eaef90a9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0eaef90a9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13eb2e989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13eb2e989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1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900">
                <a:latin typeface="Short Stack"/>
                <a:ea typeface="Short Stack"/>
                <a:cs typeface="Short Stack"/>
                <a:sym typeface="Short Stack"/>
              </a:rPr>
              <a:t>CVC Phrases</a:t>
            </a:r>
            <a:endParaRPr sz="69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I have a cat.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Look at the log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Ben hit the box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A man has a van</a:t>
            </a: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5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>
                <a:latin typeface="Short Stack"/>
                <a:ea typeface="Short Stack"/>
                <a:cs typeface="Short Stack"/>
                <a:sym typeface="Short Stack"/>
              </a:rPr>
              <a:t>Jen and Ben are sad</a:t>
            </a:r>
            <a:r>
              <a:rPr lang="en" sz="55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55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The man is my dad.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600">
                <a:latin typeface="Short Stack"/>
                <a:ea typeface="Short Stack"/>
                <a:cs typeface="Short Stack"/>
                <a:sym typeface="Short Stack"/>
              </a:rPr>
              <a:t>Jim</a:t>
            </a:r>
            <a:r>
              <a:rPr lang="en" sz="5600">
                <a:latin typeface="Short Stack"/>
                <a:ea typeface="Short Stack"/>
                <a:cs typeface="Short Stack"/>
                <a:sym typeface="Short Stack"/>
              </a:rPr>
              <a:t> will sip on a cup.</a:t>
            </a:r>
            <a:endParaRPr sz="56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The bus is yellow.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The pan was hot.</a:t>
            </a:r>
            <a:endParaRPr sz="65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Jen has a hat</a:t>
            </a: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5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900">
                <a:latin typeface="Short Stack"/>
                <a:ea typeface="Short Stack"/>
                <a:cs typeface="Short Stack"/>
                <a:sym typeface="Short Stack"/>
              </a:rPr>
              <a:t>We will go run.</a:t>
            </a:r>
            <a:endParaRPr sz="69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The van is green.</a:t>
            </a:r>
            <a:endParaRPr sz="65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The fox can hop.</a:t>
            </a:r>
            <a:endParaRPr sz="65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We need a fan</a:t>
            </a: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5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The sun is hot</a:t>
            </a: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5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He is mad</a:t>
            </a: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5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She is sad</a:t>
            </a:r>
            <a:r>
              <a:rPr lang="en" sz="65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5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He likes to sun tan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The cat can nap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I can run fast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600">
                <a:latin typeface="Short Stack"/>
                <a:ea typeface="Short Stack"/>
                <a:cs typeface="Short Stack"/>
                <a:sym typeface="Short Stack"/>
              </a:rPr>
              <a:t>The man has a map</a:t>
            </a:r>
            <a:r>
              <a:rPr lang="en" sz="56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56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900">
                <a:latin typeface="Short Stack"/>
                <a:ea typeface="Short Stack"/>
                <a:cs typeface="Short Stack"/>
                <a:sym typeface="Short Stack"/>
              </a:rPr>
              <a:t>The mop is wet.</a:t>
            </a:r>
            <a:endParaRPr sz="69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Dad is not mad.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Was the man tan?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I like the jam.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It is a net.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Look at the pad.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I see the cat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She is sad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Look at the rat.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Pat will not play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It is not a pin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900">
                <a:latin typeface="Short Stack"/>
                <a:ea typeface="Short Stack"/>
                <a:cs typeface="Short Stack"/>
                <a:sym typeface="Short Stack"/>
              </a:rPr>
              <a:t>The pan is black.</a:t>
            </a:r>
            <a:endParaRPr sz="69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5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My dog is old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5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My dad has a cap.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That is my mom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5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The little kid ran.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5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The dog is black.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5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The pig is in a pen.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It is a blue mat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5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600">
                <a:latin typeface="Short Stack"/>
                <a:ea typeface="Short Stack"/>
                <a:cs typeface="Short Stack"/>
                <a:sym typeface="Short Stack"/>
              </a:rPr>
              <a:t>I have a green pan.</a:t>
            </a:r>
            <a:endParaRPr sz="56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6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My name is Tom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6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Play in the mud!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900">
                <a:latin typeface="Short Stack"/>
                <a:ea typeface="Short Stack"/>
                <a:cs typeface="Short Stack"/>
                <a:sym typeface="Short Stack"/>
              </a:rPr>
              <a:t>The sun is hot.</a:t>
            </a:r>
            <a:endParaRPr sz="69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6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Pat has a red bat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6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Where is my mug?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6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Play with this pup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6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Mom has a cup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6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I am a purple cow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6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Where is my top?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6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latin typeface="Short Stack"/>
                <a:ea typeface="Short Stack"/>
                <a:cs typeface="Short Stack"/>
                <a:sym typeface="Short Stack"/>
              </a:rPr>
              <a:t>She ran to her dad.</a:t>
            </a:r>
            <a:endParaRPr sz="58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6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Jan has a red wig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7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I will nap too</a:t>
            </a:r>
            <a:r>
              <a:rPr lang="en" sz="60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7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Short Stack"/>
                <a:ea typeface="Short Stack"/>
                <a:cs typeface="Short Stack"/>
                <a:sym typeface="Short Stack"/>
              </a:rPr>
              <a:t>They have a blue mug</a:t>
            </a:r>
            <a:r>
              <a:rPr lang="en" sz="48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48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900">
                <a:latin typeface="Short Stack"/>
                <a:ea typeface="Short Stack"/>
                <a:cs typeface="Short Stack"/>
                <a:sym typeface="Short Stack"/>
              </a:rPr>
              <a:t>The cot is big.</a:t>
            </a:r>
            <a:endParaRPr sz="69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7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hort Stack"/>
                <a:ea typeface="Short Stack"/>
                <a:cs typeface="Short Stack"/>
                <a:sym typeface="Short Stack"/>
              </a:rPr>
              <a:t>The rat is on the mat</a:t>
            </a:r>
            <a:r>
              <a:rPr lang="en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7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Short Stack"/>
                <a:ea typeface="Short Stack"/>
                <a:cs typeface="Short Stack"/>
                <a:sym typeface="Short Stack"/>
              </a:rPr>
              <a:t>The dog has a wet toy.</a:t>
            </a:r>
            <a:endParaRPr sz="5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900">
                <a:latin typeface="Short Stack"/>
                <a:ea typeface="Short Stack"/>
                <a:cs typeface="Short Stack"/>
                <a:sym typeface="Short Stack"/>
              </a:rPr>
              <a:t>That is a bug.</a:t>
            </a:r>
            <a:endParaRPr sz="69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900">
                <a:latin typeface="Short Stack"/>
                <a:ea typeface="Short Stack"/>
                <a:cs typeface="Short Stack"/>
                <a:sym typeface="Short Stack"/>
              </a:rPr>
              <a:t>A rat bit Tom</a:t>
            </a:r>
            <a:r>
              <a:rPr lang="en" sz="69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9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900">
                <a:latin typeface="Short Stack"/>
                <a:ea typeface="Short Stack"/>
                <a:cs typeface="Short Stack"/>
                <a:sym typeface="Short Stack"/>
              </a:rPr>
              <a:t>The mug is pink</a:t>
            </a:r>
            <a:r>
              <a:rPr lang="en" sz="6900">
                <a:latin typeface="Short Stack"/>
                <a:ea typeface="Short Stack"/>
                <a:cs typeface="Short Stack"/>
                <a:sym typeface="Short Stack"/>
              </a:rPr>
              <a:t>.</a:t>
            </a:r>
            <a:endParaRPr sz="69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