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embeddedFontLst>
    <p:embeddedFont>
      <p:font typeface="Montserrat"/>
      <p:regular r:id="rId28"/>
      <p:bold r:id="rId29"/>
      <p:italic r:id="rId30"/>
      <p:boldItalic r:id="rId31"/>
    </p:embeddedFont>
    <p:embeddedFont>
      <p:font typeface="La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Montserrat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7.xml"/><Relationship Id="rId33" Type="http://schemas.openxmlformats.org/officeDocument/2006/relationships/font" Target="fonts/Lato-bold.fntdata"/><Relationship Id="rId10" Type="http://schemas.openxmlformats.org/officeDocument/2006/relationships/slide" Target="slides/slide6.xml"/><Relationship Id="rId32" Type="http://schemas.openxmlformats.org/officeDocument/2006/relationships/font" Target="fonts/Lato-regular.fntdata"/><Relationship Id="rId13" Type="http://schemas.openxmlformats.org/officeDocument/2006/relationships/slide" Target="slides/slide9.xml"/><Relationship Id="rId35" Type="http://schemas.openxmlformats.org/officeDocument/2006/relationships/font" Target="fonts/Lato-boldItalic.fntdata"/><Relationship Id="rId12" Type="http://schemas.openxmlformats.org/officeDocument/2006/relationships/slide" Target="slides/slide8.xml"/><Relationship Id="rId34" Type="http://schemas.openxmlformats.org/officeDocument/2006/relationships/font" Target="fonts/Lato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4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4" cy="5134399"/>
            <a:chOff x="0" y="75"/>
            <a:chExt cx="5153704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4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4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0" y="2469742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4" y="26771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0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0" y="37188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2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89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1"/>
            <a:ext cx="698925" cy="684657"/>
            <a:chOff x="0" y="3785671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1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8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View from Earth 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 22 p. 800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Changing Features 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Interior (core, radiative &amp; convection) stable                                                           Analyze pictures p. 811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Atmosphere can change though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Other changes: sunspots-regions of strong magnetic activity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Prominences &amp; flares-loops of gas clouds &amp; sudden increase in brightness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Coronal Mass Ejections (CMEs)-huge bubbles of gas coming from the corona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Solar winds-created by charged particles streaming away through solar 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Auroras-curtains of light created from solar winds in both hemispheres “northern lights”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Grouping Stars 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Star closest to the Sun is 4.2 light years away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 stars are single (sun) and some exist together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Binary system has 2 stars orbiting one another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Clusters are more than 2 stars: Open -formed same time and distance from Earth-up to 1000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                                  Globular-hundreds of thousands of stars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Most stars are smaller than the sun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Classifying/Grouping Stars 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Different temps = different colors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Red is the coolest; Orange, Yellow, Blue, White is the hottest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Smallest is a red dwarf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Massive stars are usually the hottest (blue/white)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Most stars spend the majority of their lives on the main sequence-where mass of star determines temp &amp; luminosity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High mass stars = shorter life cycle                                  Low mass stars = longer life cycle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Hertzsprung-Russell diagram 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graph that plots luminosity and temperature of stars                                                  (see  p. 813)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Used to characterize stars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X axis shows decreasing temps                                                    Y axis shows increasing luminosity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astronomers know a star’s luminosity ,they can calculate distance from Earth using a mathematical formula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22.3 Evolution of Stars 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stars form the same way but die differently depending on their masses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Nebula-a cloud of dust and gas is where astronomers think stars come from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Main sequence is most of star’s life when they are fusing hydrogen into helium at the 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Death is when stars do not have any more hydrogen. Massive stars collapse &amp; explode. Dwarfs lose their gases and expose their cores slowly.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stars die, their matter escapes into space and eventually form new stars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Supernova 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enormous explosion that destroys a star when iron forms in the core - loses internal energy source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stars explode, a star becomes brighter and heavier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Supernova is when star’s outer layers are blown away leaving exposed 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sun remains on main sequence for 5 billion more years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the sun becomes a white dwarf, the solar system will be a dark and cold place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Neutron stars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Atoms are mostly empty space .                                    Protons &amp; electrons combine to form neutrons.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Neutrons are neutral particles (not positive or negative)  in the nucleus (middle) of an atom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Neutron stars are stars with dense cores of neutrons that remain after a supernova.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Black Holes 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object whose gravity is so great that no light can escape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Formed when gravity is too strong and all matter (solid/liquid/gas/plasma) crushes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the gravity is concentrated in a single point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Not able to see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Located when objects like stars are circling around an invisible force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22.4 Galaxies &amp; Universe  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galaxy is a huge collection of stars; contains hundreds of billions of stars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Universe contains hundreds of billions of galaxies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Gravity holds it all together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Galaxies are not distributed evenly in the universe-some are grouped in clusters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Most matter in galaxies is invisible and called dark matter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90% universe is dark matter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Galaxies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Spiral-symmetrical spiral arms; some long and some short; thicker near center; looks hazy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Elliptical-no internal structure, not much gas or dust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Irregular-oddly shaped; many young stars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contain stars, gas and dust in different amounts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See pictures on p. 826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22.1 Our View from Earth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Stars seem to move but Earth is actually moving west to east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 objects in the sky seem to rise in the east &amp; set in the west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North star, Polaris is above North Pole and stars around it seem to form a circle-always present in Northern hemisphere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Ancient scientists began observing the sky with their eyes only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used objects to tell time and find directions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Milky Way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galaxy is called the Milky Way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Spiral galaxy with gas, dust, and 200+ billion stars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Clustered with 30 other galaxies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Andromeda is the largest galaxy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Bang Theory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Theories cannot be proven or disproven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BBT predicts that the universe began from one point 13-14 billions of years ago and has been expanding ever since. Some scientist predict gravity pulled dust together immediately to form the universe.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Scientist have discovered that the universe is slowly expanding and stretching - detected by galaxies moving away from Earth.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Wavelengths change as galaxies move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Doppler Effect 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scientist analyze light and radiation in space,  the type of wavelength determines if it is moving away or towards Earth.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Long wavelengths mean moving away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Short wavelengths mean moving toward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Doppler is also used to detect and predict storms and weather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TIME 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Power Point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Main Ideas p. 834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Review p. 835-837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Good Luck!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Constellations 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Ancient astronomers noticed patterns in the night sky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Ptolemy identified many patterns of stars - constellations over 2000 years ago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Today’s astronomers used constellations to divide the sky into 88 regions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Vary throughout the seasons as Earth revolves and rotates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Many resemble people, animals, or objects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Ex: Big Dipper, Lil Dipper, Twins, Orion the hunter, Draco the dragon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Telescopes 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Collect much more light than human eye but visible light is one small part of radiation that is studied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Electromagnetic spectrum is a continuous range of wavelengths of radiation (visible &amp; invisible)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Long wavelengths = low energy                                                         Short wavelengths = high energy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 different objects in space give off wavelengths, telescopes collect and interpret data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Spectroscopes spread light into different wavelengths to study stars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Characteristics studied: temp, composition, energy, life cycle, etc….             Know chart  p. 803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Measuring Distances in Space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Astronomical unit-distance between Earth and the Sun  (150 million km)-used to measure within the solar 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Light year -distance light travels in one year (300,000 km per second)-used to measure beyond solar system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Parallax -the change in an object’s position caused by looking at it from two different points - uses changes in angles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farther away an object, the longer it takes for its light to reach Earth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Measuring Brightness in Space 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stars seem dim while others seem bright - astronomers compare appearances from Earth to the actual appearance of stars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Luminosity is the true brightness of an object (metals, jewels, stars, etc)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Apparent magnitude-appearance from Earth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Absolute magnitude-actual appearance based on luminosity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Distance is related to brightness - dim stars have greater apparent magnitude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Brightest star: Sirius                                                                                              Chart p. 805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22.2 Nuclear Fusion  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Nuclear fusion is a process that occurs when the nucleus of several atoms combine into one larger nucleus-this occurs due to atoms moving very fast.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Hot means atoms move fast.                                                                   Cold atoms move slow.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Massive amounts of energy is released in nuclear fusion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Nuclear fusion occurs on hot stars (millions of degrees)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energy leaves the star’s core, and travels throughout space making it appear to shine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Stars 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Sun is closest star to Earth and it is easily observed/studied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Sun and other stars are typically made up of the gases hydrogen and helium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Stars have life cycles: born, grow, die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Star is a large ball of gas held together by gravity with a core so hot that nuclear fusion occurs.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Layers of the Sun 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Core is made of helium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Radiative zone-shell of cooled hydrogen above the 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Convection zone-where hot gas moves towards surface and cooler gas moves toward center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Photosphere-surface of a star - part seen - made of gas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Chromosphere-orange/red layer above photosphere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Corona-wide outermost layer of star’s atmosphere - hottest temps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                                                                            Analyze pic p. 810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