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91" r:id="rId2"/>
    <p:sldId id="292" r:id="rId3"/>
    <p:sldId id="293" r:id="rId4"/>
    <p:sldId id="294" r:id="rId5"/>
    <p:sldId id="295" r:id="rId6"/>
    <p:sldId id="29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50CCD-657E-4A8E-A9BD-A609F6501AD7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50351-D5C8-4E92-8099-5AC5BE964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1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 the words</a:t>
            </a:r>
            <a:r>
              <a:rPr lang="en-US" baseline="0" dirty="0"/>
              <a:t> “correct”, “simple”, “complete”, and “easy to understand” on the board. Have students use them as a checklist when solving the problems.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83B9C-9FA7-440B-9E0B-EDC147053F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6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88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6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20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057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04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70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60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280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68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8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38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2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7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393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98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76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2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308174-948F-45B3-B648-3B9BA8933DD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FE2A4C-BCE5-484A-AFCC-AFEDF3F2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Solving: Writing to Explain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4-5</a:t>
            </a:r>
          </a:p>
          <a:p>
            <a:r>
              <a:rPr lang="en-US" dirty="0"/>
              <a:t>CCSS 3.OA.1, 3.OA.3, 3.OA.5, 3.OA.9</a:t>
            </a:r>
          </a:p>
        </p:txBody>
      </p:sp>
    </p:spTree>
    <p:extLst>
      <p:ext uri="{BB962C8B-B14F-4D97-AF65-F5344CB8AC3E}">
        <p14:creationId xmlns:p14="http://schemas.microsoft.com/office/powerpoint/2010/main" val="94947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84567"/>
            <a:ext cx="9601196" cy="1303867"/>
          </a:xfrm>
        </p:spPr>
        <p:txBody>
          <a:bodyPr/>
          <a:lstStyle/>
          <a:p>
            <a:r>
              <a:rPr lang="en-US" dirty="0"/>
              <a:t>Warm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444" y="1629674"/>
            <a:ext cx="7772400" cy="4952999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3600" dirty="0"/>
              <a:t>Round to the nearest ten. </a:t>
            </a:r>
          </a:p>
          <a:p>
            <a:r>
              <a:rPr lang="en-US" sz="4000" dirty="0"/>
              <a:t>367</a:t>
            </a:r>
          </a:p>
          <a:p>
            <a:r>
              <a:rPr lang="en-US" sz="4000" dirty="0"/>
              <a:t>129</a:t>
            </a:r>
          </a:p>
          <a:p>
            <a:r>
              <a:rPr lang="en-US" sz="4000" dirty="0"/>
              <a:t>504</a:t>
            </a:r>
          </a:p>
          <a:p>
            <a:r>
              <a:rPr lang="en-US" sz="4000" dirty="0"/>
              <a:t>998</a:t>
            </a:r>
          </a:p>
          <a:p>
            <a:r>
              <a:rPr lang="en-US" sz="4000" dirty="0"/>
              <a:t>1,502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122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and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Describe a time when you explained something to someone else and they understood your explanation very well. What about your explanation helped the person to understand? </a:t>
            </a:r>
          </a:p>
        </p:txBody>
      </p:sp>
    </p:spTree>
    <p:extLst>
      <p:ext uri="{BB962C8B-B14F-4D97-AF65-F5344CB8AC3E}">
        <p14:creationId xmlns:p14="http://schemas.microsoft.com/office/powerpoint/2010/main" val="2551277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a good explanation?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It is correct. Your answer is right and you can prove it. </a:t>
            </a:r>
          </a:p>
          <a:p>
            <a:r>
              <a:rPr lang="en-US" sz="3200" dirty="0"/>
              <a:t>It is simple and to the point. </a:t>
            </a:r>
          </a:p>
          <a:p>
            <a:r>
              <a:rPr lang="en-US" sz="3200" dirty="0"/>
              <a:t>It is complete. You explain step by step and don’t leave any important information out. </a:t>
            </a:r>
          </a:p>
          <a:p>
            <a:r>
              <a:rPr lang="en-US" sz="3200" dirty="0"/>
              <a:t>It is easy to understand. After reading, someone else can do what you did to solve.</a:t>
            </a:r>
          </a:p>
        </p:txBody>
      </p:sp>
    </p:spTree>
    <p:extLst>
      <p:ext uri="{BB962C8B-B14F-4D97-AF65-F5344CB8AC3E}">
        <p14:creationId xmlns:p14="http://schemas.microsoft.com/office/powerpoint/2010/main" val="4047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Kay needs $25 to buy a bicycle helmet. She earns $9 a week babysitting. How long will it take Kay to earn the money she needs? Solve and explain. Use the checklist to evaluate your explanation.</a:t>
            </a:r>
          </a:p>
        </p:txBody>
      </p:sp>
      <p:pic>
        <p:nvPicPr>
          <p:cNvPr id="1026" name="Picture 2" descr="C:\Users\Jason\AppData\Local\Microsoft\Windows\Temporary Internet Files\Content.IE5\PNMN61BI\MC9003204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724474"/>
            <a:ext cx="1574597" cy="183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68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Ben bought 3 model car kits. Each kit cost $6. Ben gave the clerk $20. How much change did Ben receive? Solve and explain. Use the checklist to evaluate your explanation.</a:t>
            </a:r>
          </a:p>
          <a:p>
            <a:endParaRPr lang="en-US" sz="3600" dirty="0"/>
          </a:p>
        </p:txBody>
      </p:sp>
      <p:pic>
        <p:nvPicPr>
          <p:cNvPr id="2052" name="Picture 4" descr="C:\Users\Jason\AppData\Local\Microsoft\Windows\Temporary Internet Files\Content.IE5\PNMN61BI\MC9004399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323" y="4216400"/>
            <a:ext cx="3657143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41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261</Words>
  <Application>Microsoft Office PowerPoint</Application>
  <PresentationFormat>Widescreen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Problem Solving: Writing to Explain</vt:lpstr>
      <vt:lpstr>Warm UP</vt:lpstr>
      <vt:lpstr>Think and write</vt:lpstr>
      <vt:lpstr>What makes a good explanation?</vt:lpstr>
      <vt:lpstr>Problem 1</vt:lpstr>
      <vt:lpstr>Problem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Solving: Writing to Explain</dc:title>
  <dc:creator>Michael Fennell</dc:creator>
  <cp:lastModifiedBy>Michael Fennell</cp:lastModifiedBy>
  <cp:revision>1</cp:revision>
  <dcterms:created xsi:type="dcterms:W3CDTF">2020-10-22T00:01:13Z</dcterms:created>
  <dcterms:modified xsi:type="dcterms:W3CDTF">2020-10-22T00:08:46Z</dcterms:modified>
</cp:coreProperties>
</file>