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A926213-18A2-4412-84EE-EBDB513D6E8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C88C730-E87E-4522-B815-4DF3D9B23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6213-18A2-4412-84EE-EBDB513D6E8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C730-E87E-4522-B815-4DF3D9B23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0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926213-18A2-4412-84EE-EBDB513D6E8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C88C730-E87E-4522-B815-4DF3D9B23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59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926213-18A2-4412-84EE-EBDB513D6E8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C88C730-E87E-4522-B815-4DF3D9B234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866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926213-18A2-4412-84EE-EBDB513D6E8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C88C730-E87E-4522-B815-4DF3D9B23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22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6213-18A2-4412-84EE-EBDB513D6E8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C730-E87E-4522-B815-4DF3D9B23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76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6213-18A2-4412-84EE-EBDB513D6E8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C730-E87E-4522-B815-4DF3D9B23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8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6213-18A2-4412-84EE-EBDB513D6E8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C730-E87E-4522-B815-4DF3D9B23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29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926213-18A2-4412-84EE-EBDB513D6E8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C88C730-E87E-4522-B815-4DF3D9B23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9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6213-18A2-4412-84EE-EBDB513D6E8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C730-E87E-4522-B815-4DF3D9B23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8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926213-18A2-4412-84EE-EBDB513D6E8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C88C730-E87E-4522-B815-4DF3D9B23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6213-18A2-4412-84EE-EBDB513D6E8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C730-E87E-4522-B815-4DF3D9B23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6213-18A2-4412-84EE-EBDB513D6E8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C730-E87E-4522-B815-4DF3D9B23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6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6213-18A2-4412-84EE-EBDB513D6E8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C730-E87E-4522-B815-4DF3D9B23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9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6213-18A2-4412-84EE-EBDB513D6E8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C730-E87E-4522-B815-4DF3D9B23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5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6213-18A2-4412-84EE-EBDB513D6E8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C730-E87E-4522-B815-4DF3D9B23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2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6213-18A2-4412-84EE-EBDB513D6E8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C730-E87E-4522-B815-4DF3D9B23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7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26213-18A2-4412-84EE-EBDB513D6E8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8C730-E87E-4522-B815-4DF3D9B23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30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solidFill>
                  <a:schemeClr val="accent1"/>
                </a:solidFill>
              </a:rPr>
              <a:t>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By </a:t>
            </a:r>
            <a:r>
              <a:rPr lang="en-US" sz="5400" dirty="0" smtClean="0">
                <a:solidFill>
                  <a:schemeClr val="accent1"/>
                </a:solidFill>
              </a:rPr>
              <a:t>Zayne Stanford</a:t>
            </a:r>
            <a:r>
              <a:rPr lang="en-US" sz="5400" dirty="0" smtClean="0">
                <a:solidFill>
                  <a:schemeClr val="accent1"/>
                </a:solidFill>
              </a:rPr>
              <a:t>, Aydan Ward, </a:t>
            </a:r>
            <a:r>
              <a:rPr lang="en-US" sz="5400" dirty="0" err="1" smtClean="0">
                <a:solidFill>
                  <a:schemeClr val="accent1"/>
                </a:solidFill>
              </a:rPr>
              <a:t>Almo</a:t>
            </a:r>
            <a:r>
              <a:rPr lang="en-US" sz="5400" dirty="0" smtClean="0">
                <a:solidFill>
                  <a:schemeClr val="accent1"/>
                </a:solidFill>
              </a:rPr>
              <a:t> </a:t>
            </a:r>
            <a:r>
              <a:rPr lang="en-US" sz="5400" dirty="0">
                <a:solidFill>
                  <a:schemeClr val="accent1"/>
                </a:solidFill>
              </a:rPr>
              <a:t>Nasser</a:t>
            </a:r>
          </a:p>
        </p:txBody>
      </p:sp>
    </p:spTree>
    <p:extLst>
      <p:ext uri="{BB962C8B-B14F-4D97-AF65-F5344CB8AC3E}">
        <p14:creationId xmlns:p14="http://schemas.microsoft.com/office/powerpoint/2010/main" val="38298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is evolution?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/>
              <a:t>Evolution is the process by which different kinds of living organisms developed and diversified from earlier forms during the history of the earth.</a:t>
            </a:r>
          </a:p>
        </p:txBody>
      </p:sp>
    </p:spTree>
    <p:extLst>
      <p:ext uri="{BB962C8B-B14F-4D97-AF65-F5344CB8AC3E}">
        <p14:creationId xmlns:p14="http://schemas.microsoft.com/office/powerpoint/2010/main" val="316443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Scientist of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Charles Darwin- </a:t>
            </a:r>
            <a:r>
              <a:rPr lang="en-US" dirty="0"/>
              <a:t>He stated that all species of organisms develop through natural selection of inherited variation that increase an individual’s ability to compete, survive, and reproduce. </a:t>
            </a:r>
          </a:p>
          <a:p>
            <a:r>
              <a:rPr lang="en-US" u="sng" dirty="0"/>
              <a:t>Alfred Wallace- </a:t>
            </a:r>
            <a:r>
              <a:rPr lang="en-US" dirty="0"/>
              <a:t>He is known for helping Darwin with the Theory of Natural Selection.</a:t>
            </a:r>
          </a:p>
          <a:p>
            <a:r>
              <a:rPr lang="en-US" u="sng" dirty="0"/>
              <a:t>Thomas Malthus- </a:t>
            </a:r>
            <a:r>
              <a:rPr lang="en-US" dirty="0"/>
              <a:t>He is known for his contribution of carrying capacity and population growth.</a:t>
            </a:r>
          </a:p>
          <a:p>
            <a:r>
              <a:rPr lang="en-US" u="sng" dirty="0"/>
              <a:t>Jean-Baptiste Lamarck- </a:t>
            </a:r>
            <a:r>
              <a:rPr lang="en-US" dirty="0"/>
              <a:t>He is known for his theory of acquired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17179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067" y="1315433"/>
            <a:ext cx="2923174" cy="2923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650" y="3497179"/>
            <a:ext cx="2137111" cy="3129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56" y="1315433"/>
            <a:ext cx="2326088" cy="2865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1578" y="3497179"/>
            <a:ext cx="2694574" cy="305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Types of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Mass Extinction</a:t>
            </a:r>
          </a:p>
          <a:p>
            <a:r>
              <a:rPr lang="en-US" sz="3600" dirty="0"/>
              <a:t>Adaptive Radiation</a:t>
            </a:r>
          </a:p>
          <a:p>
            <a:r>
              <a:rPr lang="en-US" sz="3600" dirty="0"/>
              <a:t>Convergent Evolution</a:t>
            </a:r>
          </a:p>
          <a:p>
            <a:r>
              <a:rPr lang="en-US" sz="3600" dirty="0"/>
              <a:t>Punctuated Equilibrium</a:t>
            </a:r>
          </a:p>
          <a:p>
            <a:r>
              <a:rPr lang="en-US" sz="3600" dirty="0"/>
              <a:t>Developmental Gene Changes</a:t>
            </a:r>
          </a:p>
        </p:txBody>
      </p:sp>
    </p:spTree>
    <p:extLst>
      <p:ext uri="{BB962C8B-B14F-4D97-AF65-F5344CB8AC3E}">
        <p14:creationId xmlns:p14="http://schemas.microsoft.com/office/powerpoint/2010/main" val="331364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Cladogram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2314" y="2193925"/>
            <a:ext cx="4660971" cy="402431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400" u="sng" dirty="0"/>
              <a:t>Cladogram</a:t>
            </a:r>
            <a:r>
              <a:rPr lang="en-US" sz="4400" dirty="0"/>
              <a:t>- a branching diagram showing a number of species </a:t>
            </a:r>
          </a:p>
        </p:txBody>
      </p:sp>
    </p:spTree>
    <p:extLst>
      <p:ext uri="{BB962C8B-B14F-4D97-AF65-F5344CB8AC3E}">
        <p14:creationId xmlns:p14="http://schemas.microsoft.com/office/powerpoint/2010/main" val="3527027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4EA39-80EF-4117-84BD-539D61943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Example for Natural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CC691-025C-46EE-959F-75F36C70F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Before the industrial revolution in the mid-1700s, the peppered moth was most commonly a pale whitish color with black spots.</a:t>
            </a:r>
          </a:p>
          <a:p>
            <a:r>
              <a:rPr lang="en-US" sz="2800" dirty="0"/>
              <a:t>This coloring enabled them to hide from potential predators on trees with pale-colored bark, such as birch trees.</a:t>
            </a:r>
          </a:p>
          <a:p>
            <a:r>
              <a:rPr lang="en-US" sz="2800" dirty="0"/>
              <a:t>The rarer dark-colored peppered moths were easily seen against the pale bark of trees and therefore more easily seen by predators.</a:t>
            </a:r>
          </a:p>
        </p:txBody>
      </p:sp>
    </p:spTree>
    <p:extLst>
      <p:ext uri="{BB962C8B-B14F-4D97-AF65-F5344CB8AC3E}">
        <p14:creationId xmlns:p14="http://schemas.microsoft.com/office/powerpoint/2010/main" val="397811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Facts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Darwin was inspired to write </a:t>
            </a:r>
            <a:r>
              <a:rPr lang="en-US" sz="2400" u="sng" dirty="0"/>
              <a:t>The Origin of Species</a:t>
            </a:r>
            <a:r>
              <a:rPr lang="en-US" sz="2400" dirty="0"/>
              <a:t> after a trip to the Galapagos islands in the H.M.S Beagle.</a:t>
            </a:r>
          </a:p>
          <a:p>
            <a:r>
              <a:rPr lang="en-US" sz="2400" dirty="0"/>
              <a:t>It took him 20 years to write and publish </a:t>
            </a:r>
            <a:r>
              <a:rPr lang="en-US" sz="2400" u="sng" dirty="0"/>
              <a:t>The Origin of Species</a:t>
            </a:r>
            <a:r>
              <a:rPr lang="en-US" sz="2400" u="sng" dirty="0" smtClean="0"/>
              <a:t>.</a:t>
            </a:r>
            <a:endParaRPr lang="en-US" sz="2400" u="sng" dirty="0"/>
          </a:p>
          <a:p>
            <a:r>
              <a:rPr lang="en-US" sz="2400" dirty="0"/>
              <a:t>Evolution relies on there being genetic variation in a population which affects the physical characteristics (phenotype) of an organism.</a:t>
            </a:r>
          </a:p>
          <a:p>
            <a:r>
              <a:rPr lang="en-US" sz="2400" dirty="0"/>
              <a:t>Some of these characteristics may give the individual an advantage over other individuals which they can then pass on to their offspring. </a:t>
            </a:r>
          </a:p>
          <a:p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0432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662B-8702-40CD-B842-C6371957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830875"/>
            <a:ext cx="11331633" cy="1293028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The end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3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215</TotalTime>
  <Words>287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Evolution</vt:lpstr>
      <vt:lpstr>What is evolution?</vt:lpstr>
      <vt:lpstr>Scientist of Evolution</vt:lpstr>
      <vt:lpstr>PowerPoint Presentation</vt:lpstr>
      <vt:lpstr>Types of Evolution</vt:lpstr>
      <vt:lpstr>Cladogram</vt:lpstr>
      <vt:lpstr>Example for Natural Selection</vt:lpstr>
      <vt:lpstr>Facts</vt:lpstr>
      <vt:lpstr>The end</vt:lpstr>
    </vt:vector>
  </TitlesOfParts>
  <Company>DeSoto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dc:creator>Aydan Ward</dc:creator>
  <cp:lastModifiedBy>Aydan Ward</cp:lastModifiedBy>
  <cp:revision>14</cp:revision>
  <dcterms:created xsi:type="dcterms:W3CDTF">2019-04-16T19:05:10Z</dcterms:created>
  <dcterms:modified xsi:type="dcterms:W3CDTF">2019-04-18T15:54:20Z</dcterms:modified>
</cp:coreProperties>
</file>