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5143500" type="screen16x9"/>
  <p:notesSz cx="6858000" cy="9144000"/>
  <p:embeddedFontLst>
    <p:embeddedFont>
      <p:font typeface="Amatic SC" pitchFamily="2" charset="-79"/>
      <p:regular r:id="rId39"/>
      <p:bold r:id="rId40"/>
    </p:embeddedFont>
    <p:embeddedFont>
      <p:font typeface="Source Code Pro" panose="020B0509030403020204" pitchFamily="49"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1"/>
    <p:restoredTop sz="94690"/>
  </p:normalViewPr>
  <p:slideViewPr>
    <p:cSldViewPr snapToGrid="0">
      <p:cViewPr varScale="1">
        <p:scale>
          <a:sx n="122" d="100"/>
          <a:sy n="122" d="100"/>
        </p:scale>
        <p:origin x="424"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81c6780b85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81c6780b85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81c6780b85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81c6780b85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5a94c5f6cf21ac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15a94c5f6cf21ac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42640c601aa92103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42640c601aa92103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71a2fdf24a_17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71a2fdf24a_17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71a2fdf24a_1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71a2fdf24a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7262ff8d71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7262ff8d7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7262ff8d71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7262ff8d71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71a2fdf24a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71a2fdf24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c2897eb48b5f351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c2897eb48b5f35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71a2fdf24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71a2fdf24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71a2fdf24a_17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71a2fdf24a_17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71a2fdf24a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71a2fdf24a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67ceaf07719c34d6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67ceaf07719c34d6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71a2fdf24a_14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71a2fdf24a_14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71a2fdf24a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71a2fdf24a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725f805d58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725f805d5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725f805d58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725f805d58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725f805d58_1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725f805d58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725f805d58_1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725f805d58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71a2fdf24a_16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71a2fdf24a_1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82c579bc3a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82c579bc3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10f91bbb12df6ecd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10f91bbb12df6ecd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0f91bbb12df6ecd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10f91bbb12df6ecd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10f91bbb12df6ecd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10f91bbb12df6ecd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18efc4e1164a04c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18efc4e1164a04c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425fa24a46f61a25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425fa24a46f61a2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71a2fdf24a_17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71a2fdf24a_17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67ceaf07719c34d6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67ceaf07719c34d6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71a2fdf24a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71a2fdf24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81c6780b85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81c6780b85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81c6780b85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81c6780b85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81c6780b85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81c6780b8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81c6780b85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81c6780b8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81c6780b85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81c6780b85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0"/>
              <a:buNone/>
              <a:defRPr sz="8000"/>
            </a:lvl1pPr>
            <a:lvl2pPr lvl="1" algn="ctr" rtl="0">
              <a:spcBef>
                <a:spcPts val="0"/>
              </a:spcBef>
              <a:spcAft>
                <a:spcPts val="0"/>
              </a:spcAft>
              <a:buSzPts val="8000"/>
              <a:buNone/>
              <a:defRPr sz="8000"/>
            </a:lvl2pPr>
            <a:lvl3pPr lvl="2" algn="ctr" rtl="0">
              <a:spcBef>
                <a:spcPts val="0"/>
              </a:spcBef>
              <a:spcAft>
                <a:spcPts val="0"/>
              </a:spcAft>
              <a:buSzPts val="8000"/>
              <a:buNone/>
              <a:defRPr sz="8000"/>
            </a:lvl3pPr>
            <a:lvl4pPr lvl="3" algn="ctr" rtl="0">
              <a:spcBef>
                <a:spcPts val="0"/>
              </a:spcBef>
              <a:spcAft>
                <a:spcPts val="0"/>
              </a:spcAft>
              <a:buSzPts val="8000"/>
              <a:buNone/>
              <a:defRPr sz="8000"/>
            </a:lvl4pPr>
            <a:lvl5pPr lvl="4" algn="ctr" rtl="0">
              <a:spcBef>
                <a:spcPts val="0"/>
              </a:spcBef>
              <a:spcAft>
                <a:spcPts val="0"/>
              </a:spcAft>
              <a:buSzPts val="8000"/>
              <a:buNone/>
              <a:defRPr sz="8000"/>
            </a:lvl5pPr>
            <a:lvl6pPr lvl="5" algn="ctr" rtl="0">
              <a:spcBef>
                <a:spcPts val="0"/>
              </a:spcBef>
              <a:spcAft>
                <a:spcPts val="0"/>
              </a:spcAft>
              <a:buSzPts val="8000"/>
              <a:buNone/>
              <a:defRPr sz="8000"/>
            </a:lvl6pPr>
            <a:lvl7pPr lvl="6" algn="ctr" rtl="0">
              <a:spcBef>
                <a:spcPts val="0"/>
              </a:spcBef>
              <a:spcAft>
                <a:spcPts val="0"/>
              </a:spcAft>
              <a:buSzPts val="8000"/>
              <a:buNone/>
              <a:defRPr sz="8000"/>
            </a:lvl7pPr>
            <a:lvl8pPr lvl="7" algn="ctr" rtl="0">
              <a:spcBef>
                <a:spcPts val="0"/>
              </a:spcBef>
              <a:spcAft>
                <a:spcPts val="0"/>
              </a:spcAft>
              <a:buSzPts val="8000"/>
              <a:buNone/>
              <a:defRPr sz="8000"/>
            </a:lvl8pPr>
            <a:lvl9pPr lvl="8" algn="ctr" rtl="0">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2100"/>
              <a:buNone/>
              <a:defRPr sz="2100" b="1">
                <a:solidFill>
                  <a:schemeClr val="accent1"/>
                </a:solidFill>
              </a:defRPr>
            </a:lvl1pPr>
            <a:lvl2pPr lvl="1" algn="ctr" rtl="0">
              <a:lnSpc>
                <a:spcPct val="100000"/>
              </a:lnSpc>
              <a:spcBef>
                <a:spcPts val="0"/>
              </a:spcBef>
              <a:spcAft>
                <a:spcPts val="0"/>
              </a:spcAft>
              <a:buClr>
                <a:schemeClr val="accent1"/>
              </a:buClr>
              <a:buSzPts val="2100"/>
              <a:buNone/>
              <a:defRPr sz="2100" b="1">
                <a:solidFill>
                  <a:schemeClr val="accent1"/>
                </a:solidFill>
              </a:defRPr>
            </a:lvl2pPr>
            <a:lvl3pPr lvl="2" algn="ctr" rtl="0">
              <a:lnSpc>
                <a:spcPct val="100000"/>
              </a:lnSpc>
              <a:spcBef>
                <a:spcPts val="0"/>
              </a:spcBef>
              <a:spcAft>
                <a:spcPts val="0"/>
              </a:spcAft>
              <a:buClr>
                <a:schemeClr val="accent1"/>
              </a:buClr>
              <a:buSzPts val="2100"/>
              <a:buNone/>
              <a:defRPr sz="2100" b="1">
                <a:solidFill>
                  <a:schemeClr val="accent1"/>
                </a:solidFill>
              </a:defRPr>
            </a:lvl3pPr>
            <a:lvl4pPr lvl="3" algn="ctr" rtl="0">
              <a:lnSpc>
                <a:spcPct val="100000"/>
              </a:lnSpc>
              <a:spcBef>
                <a:spcPts val="0"/>
              </a:spcBef>
              <a:spcAft>
                <a:spcPts val="0"/>
              </a:spcAft>
              <a:buClr>
                <a:schemeClr val="accent1"/>
              </a:buClr>
              <a:buSzPts val="2100"/>
              <a:buNone/>
              <a:defRPr sz="2100" b="1">
                <a:solidFill>
                  <a:schemeClr val="accent1"/>
                </a:solidFill>
              </a:defRPr>
            </a:lvl4pPr>
            <a:lvl5pPr lvl="4" algn="ctr" rtl="0">
              <a:lnSpc>
                <a:spcPct val="100000"/>
              </a:lnSpc>
              <a:spcBef>
                <a:spcPts val="0"/>
              </a:spcBef>
              <a:spcAft>
                <a:spcPts val="0"/>
              </a:spcAft>
              <a:buClr>
                <a:schemeClr val="accent1"/>
              </a:buClr>
              <a:buSzPts val="2100"/>
              <a:buNone/>
              <a:defRPr sz="2100" b="1">
                <a:solidFill>
                  <a:schemeClr val="accent1"/>
                </a:solidFill>
              </a:defRPr>
            </a:lvl5pPr>
            <a:lvl6pPr lvl="5" algn="ctr" rtl="0">
              <a:lnSpc>
                <a:spcPct val="100000"/>
              </a:lnSpc>
              <a:spcBef>
                <a:spcPts val="0"/>
              </a:spcBef>
              <a:spcAft>
                <a:spcPts val="0"/>
              </a:spcAft>
              <a:buClr>
                <a:schemeClr val="accent1"/>
              </a:buClr>
              <a:buSzPts val="2100"/>
              <a:buNone/>
              <a:defRPr sz="2100" b="1">
                <a:solidFill>
                  <a:schemeClr val="accent1"/>
                </a:solidFill>
              </a:defRPr>
            </a:lvl6pPr>
            <a:lvl7pPr lvl="6" algn="ctr" rtl="0">
              <a:lnSpc>
                <a:spcPct val="100000"/>
              </a:lnSpc>
              <a:spcBef>
                <a:spcPts val="0"/>
              </a:spcBef>
              <a:spcAft>
                <a:spcPts val="0"/>
              </a:spcAft>
              <a:buClr>
                <a:schemeClr val="accent1"/>
              </a:buClr>
              <a:buSzPts val="2100"/>
              <a:buNone/>
              <a:defRPr sz="2100" b="1">
                <a:solidFill>
                  <a:schemeClr val="accent1"/>
                </a:solidFill>
              </a:defRPr>
            </a:lvl7pPr>
            <a:lvl8pPr lvl="7" algn="ctr" rtl="0">
              <a:lnSpc>
                <a:spcPct val="100000"/>
              </a:lnSpc>
              <a:spcBef>
                <a:spcPts val="0"/>
              </a:spcBef>
              <a:spcAft>
                <a:spcPts val="0"/>
              </a:spcAft>
              <a:buClr>
                <a:schemeClr val="accent1"/>
              </a:buClr>
              <a:buSzPts val="2100"/>
              <a:buNone/>
              <a:defRPr sz="2100" b="1">
                <a:solidFill>
                  <a:schemeClr val="accent1"/>
                </a:solidFill>
              </a:defRPr>
            </a:lvl8pPr>
            <a:lvl9pPr lvl="8" algn="ctr" rtl="0">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2000"/>
              <a:buNone/>
              <a:defRPr sz="12000">
                <a:solidFill>
                  <a:schemeClr val="lt1"/>
                </a:solidFill>
                <a:highlight>
                  <a:schemeClr val="accent1"/>
                </a:highlight>
              </a:defRPr>
            </a:lvl1pPr>
            <a:lvl2pPr lvl="1" algn="ctr" rtl="0">
              <a:spcBef>
                <a:spcPts val="0"/>
              </a:spcBef>
              <a:spcAft>
                <a:spcPts val="0"/>
              </a:spcAft>
              <a:buClr>
                <a:schemeClr val="lt1"/>
              </a:buClr>
              <a:buSzPts val="12000"/>
              <a:buNone/>
              <a:defRPr sz="12000">
                <a:solidFill>
                  <a:schemeClr val="lt1"/>
                </a:solidFill>
                <a:highlight>
                  <a:schemeClr val="accent1"/>
                </a:highlight>
              </a:defRPr>
            </a:lvl2pPr>
            <a:lvl3pPr lvl="2" algn="ctr" rtl="0">
              <a:spcBef>
                <a:spcPts val="0"/>
              </a:spcBef>
              <a:spcAft>
                <a:spcPts val="0"/>
              </a:spcAft>
              <a:buClr>
                <a:schemeClr val="lt1"/>
              </a:buClr>
              <a:buSzPts val="12000"/>
              <a:buNone/>
              <a:defRPr sz="12000">
                <a:solidFill>
                  <a:schemeClr val="lt1"/>
                </a:solidFill>
                <a:highlight>
                  <a:schemeClr val="accent1"/>
                </a:highlight>
              </a:defRPr>
            </a:lvl3pPr>
            <a:lvl4pPr lvl="3" algn="ctr" rtl="0">
              <a:spcBef>
                <a:spcPts val="0"/>
              </a:spcBef>
              <a:spcAft>
                <a:spcPts val="0"/>
              </a:spcAft>
              <a:buClr>
                <a:schemeClr val="lt1"/>
              </a:buClr>
              <a:buSzPts val="12000"/>
              <a:buNone/>
              <a:defRPr sz="12000">
                <a:solidFill>
                  <a:schemeClr val="lt1"/>
                </a:solidFill>
                <a:highlight>
                  <a:schemeClr val="accent1"/>
                </a:highlight>
              </a:defRPr>
            </a:lvl4pPr>
            <a:lvl5pPr lvl="4" algn="ctr" rtl="0">
              <a:spcBef>
                <a:spcPts val="0"/>
              </a:spcBef>
              <a:spcAft>
                <a:spcPts val="0"/>
              </a:spcAft>
              <a:buClr>
                <a:schemeClr val="lt1"/>
              </a:buClr>
              <a:buSzPts val="12000"/>
              <a:buNone/>
              <a:defRPr sz="12000">
                <a:solidFill>
                  <a:schemeClr val="lt1"/>
                </a:solidFill>
                <a:highlight>
                  <a:schemeClr val="accent1"/>
                </a:highlight>
              </a:defRPr>
            </a:lvl5pPr>
            <a:lvl6pPr lvl="5" algn="ctr" rtl="0">
              <a:spcBef>
                <a:spcPts val="0"/>
              </a:spcBef>
              <a:spcAft>
                <a:spcPts val="0"/>
              </a:spcAft>
              <a:buClr>
                <a:schemeClr val="lt1"/>
              </a:buClr>
              <a:buSzPts val="12000"/>
              <a:buNone/>
              <a:defRPr sz="12000">
                <a:solidFill>
                  <a:schemeClr val="lt1"/>
                </a:solidFill>
                <a:highlight>
                  <a:schemeClr val="accent1"/>
                </a:highlight>
              </a:defRPr>
            </a:lvl6pPr>
            <a:lvl7pPr lvl="6" algn="ctr" rtl="0">
              <a:spcBef>
                <a:spcPts val="0"/>
              </a:spcBef>
              <a:spcAft>
                <a:spcPts val="0"/>
              </a:spcAft>
              <a:buClr>
                <a:schemeClr val="lt1"/>
              </a:buClr>
              <a:buSzPts val="12000"/>
              <a:buNone/>
              <a:defRPr sz="12000">
                <a:solidFill>
                  <a:schemeClr val="lt1"/>
                </a:solidFill>
                <a:highlight>
                  <a:schemeClr val="accent1"/>
                </a:highlight>
              </a:defRPr>
            </a:lvl7pPr>
            <a:lvl8pPr lvl="7" algn="ctr" rtl="0">
              <a:spcBef>
                <a:spcPts val="0"/>
              </a:spcBef>
              <a:spcAft>
                <a:spcPts val="0"/>
              </a:spcAft>
              <a:buClr>
                <a:schemeClr val="lt1"/>
              </a:buClr>
              <a:buSzPts val="12000"/>
              <a:buNone/>
              <a:defRPr sz="12000">
                <a:solidFill>
                  <a:schemeClr val="lt1"/>
                </a:solidFill>
                <a:highlight>
                  <a:schemeClr val="accent1"/>
                </a:highlight>
              </a:defRPr>
            </a:lvl8pPr>
            <a:lvl9pPr lvl="8" algn="ctr" rtl="0">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rtl="0">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rtl="0">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rtl="0">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rtl="0">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rtl="0">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rtl="0">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rtl="0">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rtl="0">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highlight>
                  <a:schemeClr val="dk1"/>
                </a:highlight>
              </a:defRPr>
            </a:lvl1pPr>
            <a:lvl2pPr lvl="1" rtl="0">
              <a:spcBef>
                <a:spcPts val="0"/>
              </a:spcBef>
              <a:spcAft>
                <a:spcPts val="0"/>
              </a:spcAft>
              <a:buSzPts val="3000"/>
              <a:buNone/>
              <a:defRPr sz="3000">
                <a:highlight>
                  <a:schemeClr val="dk1"/>
                </a:highlight>
              </a:defRPr>
            </a:lvl2pPr>
            <a:lvl3pPr lvl="2" rtl="0">
              <a:spcBef>
                <a:spcPts val="0"/>
              </a:spcBef>
              <a:spcAft>
                <a:spcPts val="0"/>
              </a:spcAft>
              <a:buSzPts val="3000"/>
              <a:buNone/>
              <a:defRPr sz="3000">
                <a:highlight>
                  <a:schemeClr val="dk1"/>
                </a:highlight>
              </a:defRPr>
            </a:lvl3pPr>
            <a:lvl4pPr lvl="3" rtl="0">
              <a:spcBef>
                <a:spcPts val="0"/>
              </a:spcBef>
              <a:spcAft>
                <a:spcPts val="0"/>
              </a:spcAft>
              <a:buSzPts val="3000"/>
              <a:buNone/>
              <a:defRPr sz="3000">
                <a:highlight>
                  <a:schemeClr val="dk1"/>
                </a:highlight>
              </a:defRPr>
            </a:lvl4pPr>
            <a:lvl5pPr lvl="4" rtl="0">
              <a:spcBef>
                <a:spcPts val="0"/>
              </a:spcBef>
              <a:spcAft>
                <a:spcPts val="0"/>
              </a:spcAft>
              <a:buSzPts val="3000"/>
              <a:buNone/>
              <a:defRPr sz="3000">
                <a:highlight>
                  <a:schemeClr val="dk1"/>
                </a:highlight>
              </a:defRPr>
            </a:lvl5pPr>
            <a:lvl6pPr lvl="5" rtl="0">
              <a:spcBef>
                <a:spcPts val="0"/>
              </a:spcBef>
              <a:spcAft>
                <a:spcPts val="0"/>
              </a:spcAft>
              <a:buSzPts val="3000"/>
              <a:buNone/>
              <a:defRPr sz="3000">
                <a:highlight>
                  <a:schemeClr val="dk1"/>
                </a:highlight>
              </a:defRPr>
            </a:lvl6pPr>
            <a:lvl7pPr lvl="6" rtl="0">
              <a:spcBef>
                <a:spcPts val="0"/>
              </a:spcBef>
              <a:spcAft>
                <a:spcPts val="0"/>
              </a:spcAft>
              <a:buSzPts val="3000"/>
              <a:buNone/>
              <a:defRPr sz="3000">
                <a:highlight>
                  <a:schemeClr val="dk1"/>
                </a:highlight>
              </a:defRPr>
            </a:lvl7pPr>
            <a:lvl8pPr lvl="7" rtl="0">
              <a:spcBef>
                <a:spcPts val="0"/>
              </a:spcBef>
              <a:spcAft>
                <a:spcPts val="0"/>
              </a:spcAft>
              <a:buSzPts val="3000"/>
              <a:buNone/>
              <a:defRPr sz="3000">
                <a:highlight>
                  <a:schemeClr val="dk1"/>
                </a:highlight>
              </a:defRPr>
            </a:lvl8pPr>
            <a:lvl9pPr lvl="8" rtl="0">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6000">
                <a:solidFill>
                  <a:schemeClr val="lt1"/>
                </a:solidFill>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400"/>
              <a:buNone/>
              <a:defRPr sz="5400"/>
            </a:lvl1pPr>
            <a:lvl2pPr lvl="1" algn="ctr" rtl="0">
              <a:spcBef>
                <a:spcPts val="0"/>
              </a:spcBef>
              <a:spcAft>
                <a:spcPts val="0"/>
              </a:spcAft>
              <a:buSzPts val="5400"/>
              <a:buNone/>
              <a:defRPr sz="5400"/>
            </a:lvl2pPr>
            <a:lvl3pPr lvl="2" algn="ctr" rtl="0">
              <a:spcBef>
                <a:spcPts val="0"/>
              </a:spcBef>
              <a:spcAft>
                <a:spcPts val="0"/>
              </a:spcAft>
              <a:buSzPts val="5400"/>
              <a:buNone/>
              <a:defRPr sz="5400"/>
            </a:lvl3pPr>
            <a:lvl4pPr lvl="3" algn="ctr" rtl="0">
              <a:spcBef>
                <a:spcPts val="0"/>
              </a:spcBef>
              <a:spcAft>
                <a:spcPts val="0"/>
              </a:spcAft>
              <a:buSzPts val="5400"/>
              <a:buNone/>
              <a:defRPr sz="5400"/>
            </a:lvl4pPr>
            <a:lvl5pPr lvl="4" algn="ctr" rtl="0">
              <a:spcBef>
                <a:spcPts val="0"/>
              </a:spcBef>
              <a:spcAft>
                <a:spcPts val="0"/>
              </a:spcAft>
              <a:buSzPts val="5400"/>
              <a:buNone/>
              <a:defRPr sz="5400"/>
            </a:lvl5pPr>
            <a:lvl6pPr lvl="5" algn="ctr" rtl="0">
              <a:spcBef>
                <a:spcPts val="0"/>
              </a:spcBef>
              <a:spcAft>
                <a:spcPts val="0"/>
              </a:spcAft>
              <a:buSzPts val="5400"/>
              <a:buNone/>
              <a:defRPr sz="5400"/>
            </a:lvl6pPr>
            <a:lvl7pPr lvl="6" algn="ctr" rtl="0">
              <a:spcBef>
                <a:spcPts val="0"/>
              </a:spcBef>
              <a:spcAft>
                <a:spcPts val="0"/>
              </a:spcAft>
              <a:buSzPts val="5400"/>
              <a:buNone/>
              <a:defRPr sz="5400"/>
            </a:lvl7pPr>
            <a:lvl8pPr lvl="7" algn="ctr" rtl="0">
              <a:spcBef>
                <a:spcPts val="0"/>
              </a:spcBef>
              <a:spcAft>
                <a:spcPts val="0"/>
              </a:spcAft>
              <a:buSzPts val="5400"/>
              <a:buNone/>
              <a:defRPr sz="5400"/>
            </a:lvl8pPr>
            <a:lvl9pPr lvl="8" algn="ctr" rtl="0">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Clr>
                <a:schemeClr val="accent1"/>
              </a:buClr>
              <a:buSzPts val="1800"/>
              <a:buChar char="●"/>
              <a:defRPr>
                <a:solidFill>
                  <a:schemeClr val="accent1"/>
                </a:solidFill>
                <a:highlight>
                  <a:schemeClr val="lt1"/>
                </a:highlight>
              </a:defRPr>
            </a:lvl1pPr>
            <a:lvl2pPr marL="914400" lvl="1" indent="-317500" rtl="0">
              <a:spcBef>
                <a:spcPts val="1600"/>
              </a:spcBef>
              <a:spcAft>
                <a:spcPts val="0"/>
              </a:spcAft>
              <a:buClr>
                <a:schemeClr val="accent1"/>
              </a:buClr>
              <a:buSzPts val="1400"/>
              <a:buChar char="○"/>
              <a:defRPr>
                <a:solidFill>
                  <a:schemeClr val="accent1"/>
                </a:solidFill>
                <a:highlight>
                  <a:schemeClr val="lt1"/>
                </a:highlight>
              </a:defRPr>
            </a:lvl2pPr>
            <a:lvl3pPr marL="1371600" lvl="2" indent="-317500" rtl="0">
              <a:spcBef>
                <a:spcPts val="1600"/>
              </a:spcBef>
              <a:spcAft>
                <a:spcPts val="0"/>
              </a:spcAft>
              <a:buClr>
                <a:schemeClr val="accent1"/>
              </a:buClr>
              <a:buSzPts val="1400"/>
              <a:buChar char="■"/>
              <a:defRPr>
                <a:solidFill>
                  <a:schemeClr val="accent1"/>
                </a:solidFill>
                <a:highlight>
                  <a:schemeClr val="lt1"/>
                </a:highlight>
              </a:defRPr>
            </a:lvl3pPr>
            <a:lvl4pPr marL="1828800" lvl="3" indent="-317500" rtl="0">
              <a:spcBef>
                <a:spcPts val="1600"/>
              </a:spcBef>
              <a:spcAft>
                <a:spcPts val="0"/>
              </a:spcAft>
              <a:buClr>
                <a:schemeClr val="accent1"/>
              </a:buClr>
              <a:buSzPts val="1400"/>
              <a:buChar char="●"/>
              <a:defRPr>
                <a:solidFill>
                  <a:schemeClr val="accent1"/>
                </a:solidFill>
                <a:highlight>
                  <a:schemeClr val="lt1"/>
                </a:highlight>
              </a:defRPr>
            </a:lvl4pPr>
            <a:lvl5pPr marL="2286000" lvl="4" indent="-317500" rtl="0">
              <a:spcBef>
                <a:spcPts val="1600"/>
              </a:spcBef>
              <a:spcAft>
                <a:spcPts val="0"/>
              </a:spcAft>
              <a:buClr>
                <a:schemeClr val="accent1"/>
              </a:buClr>
              <a:buSzPts val="1400"/>
              <a:buChar char="○"/>
              <a:defRPr>
                <a:solidFill>
                  <a:schemeClr val="accent1"/>
                </a:solidFill>
                <a:highlight>
                  <a:schemeClr val="lt1"/>
                </a:highlight>
              </a:defRPr>
            </a:lvl5pPr>
            <a:lvl6pPr marL="2743200" lvl="5" indent="-317500" rtl="0">
              <a:spcBef>
                <a:spcPts val="1600"/>
              </a:spcBef>
              <a:spcAft>
                <a:spcPts val="0"/>
              </a:spcAft>
              <a:buClr>
                <a:schemeClr val="accent1"/>
              </a:buClr>
              <a:buSzPts val="1400"/>
              <a:buChar char="■"/>
              <a:defRPr>
                <a:solidFill>
                  <a:schemeClr val="accent1"/>
                </a:solidFill>
                <a:highlight>
                  <a:schemeClr val="lt1"/>
                </a:highlight>
              </a:defRPr>
            </a:lvl6pPr>
            <a:lvl7pPr marL="3200400" lvl="6" indent="-317500" rtl="0">
              <a:spcBef>
                <a:spcPts val="1600"/>
              </a:spcBef>
              <a:spcAft>
                <a:spcPts val="0"/>
              </a:spcAft>
              <a:buClr>
                <a:schemeClr val="accent1"/>
              </a:buClr>
              <a:buSzPts val="1400"/>
              <a:buChar char="●"/>
              <a:defRPr>
                <a:solidFill>
                  <a:schemeClr val="accent1"/>
                </a:solidFill>
                <a:highlight>
                  <a:schemeClr val="lt1"/>
                </a:highlight>
              </a:defRPr>
            </a:lvl7pPr>
            <a:lvl8pPr marL="3657600" lvl="7" indent="-317500" rtl="0">
              <a:spcBef>
                <a:spcPts val="1600"/>
              </a:spcBef>
              <a:spcAft>
                <a:spcPts val="0"/>
              </a:spcAft>
              <a:buClr>
                <a:schemeClr val="accent1"/>
              </a:buClr>
              <a:buSzPts val="1400"/>
              <a:buChar char="○"/>
              <a:defRPr>
                <a:solidFill>
                  <a:schemeClr val="accent1"/>
                </a:solidFill>
                <a:highlight>
                  <a:schemeClr val="lt1"/>
                </a:highlight>
              </a:defRPr>
            </a:lvl8pPr>
            <a:lvl9pPr marL="4114800" lvl="8" indent="-317500" rtl="0">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rtl="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accent1"/>
                </a:solidFill>
                <a:latin typeface="Source Code Pro"/>
                <a:ea typeface="Source Code Pro"/>
                <a:cs typeface="Source Code Pro"/>
                <a:sym typeface="Source Code Pro"/>
              </a:defRPr>
            </a:lvl1pPr>
            <a:lvl2pPr lvl="1" algn="r" rtl="0">
              <a:buNone/>
              <a:defRPr sz="1000">
                <a:solidFill>
                  <a:schemeClr val="accent1"/>
                </a:solidFill>
                <a:latin typeface="Source Code Pro"/>
                <a:ea typeface="Source Code Pro"/>
                <a:cs typeface="Source Code Pro"/>
                <a:sym typeface="Source Code Pro"/>
              </a:defRPr>
            </a:lvl2pPr>
            <a:lvl3pPr lvl="2" algn="r" rtl="0">
              <a:buNone/>
              <a:defRPr sz="1000">
                <a:solidFill>
                  <a:schemeClr val="accent1"/>
                </a:solidFill>
                <a:latin typeface="Source Code Pro"/>
                <a:ea typeface="Source Code Pro"/>
                <a:cs typeface="Source Code Pro"/>
                <a:sym typeface="Source Code Pro"/>
              </a:defRPr>
            </a:lvl3pPr>
            <a:lvl4pPr lvl="3" algn="r" rtl="0">
              <a:buNone/>
              <a:defRPr sz="1000">
                <a:solidFill>
                  <a:schemeClr val="accent1"/>
                </a:solidFill>
                <a:latin typeface="Source Code Pro"/>
                <a:ea typeface="Source Code Pro"/>
                <a:cs typeface="Source Code Pro"/>
                <a:sym typeface="Source Code Pro"/>
              </a:defRPr>
            </a:lvl4pPr>
            <a:lvl5pPr lvl="4" algn="r" rtl="0">
              <a:buNone/>
              <a:defRPr sz="1000">
                <a:solidFill>
                  <a:schemeClr val="accent1"/>
                </a:solidFill>
                <a:latin typeface="Source Code Pro"/>
                <a:ea typeface="Source Code Pro"/>
                <a:cs typeface="Source Code Pro"/>
                <a:sym typeface="Source Code Pro"/>
              </a:defRPr>
            </a:lvl5pPr>
            <a:lvl6pPr lvl="5" algn="r" rtl="0">
              <a:buNone/>
              <a:defRPr sz="1000">
                <a:solidFill>
                  <a:schemeClr val="accent1"/>
                </a:solidFill>
                <a:latin typeface="Source Code Pro"/>
                <a:ea typeface="Source Code Pro"/>
                <a:cs typeface="Source Code Pro"/>
                <a:sym typeface="Source Code Pro"/>
              </a:defRPr>
            </a:lvl6pPr>
            <a:lvl7pPr lvl="6" algn="r" rtl="0">
              <a:buNone/>
              <a:defRPr sz="1000">
                <a:solidFill>
                  <a:schemeClr val="accent1"/>
                </a:solidFill>
                <a:latin typeface="Source Code Pro"/>
                <a:ea typeface="Source Code Pro"/>
                <a:cs typeface="Source Code Pro"/>
                <a:sym typeface="Source Code Pro"/>
              </a:defRPr>
            </a:lvl7pPr>
            <a:lvl8pPr lvl="7" algn="r" rtl="0">
              <a:buNone/>
              <a:defRPr sz="1000">
                <a:solidFill>
                  <a:schemeClr val="accent1"/>
                </a:solidFill>
                <a:latin typeface="Source Code Pro"/>
                <a:ea typeface="Source Code Pro"/>
                <a:cs typeface="Source Code Pro"/>
                <a:sym typeface="Source Code Pro"/>
              </a:defRPr>
            </a:lvl8pPr>
            <a:lvl9pPr lvl="8" algn="r" rtl="0">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hyperlink" Target="https://www.youtube.com/watch?v=CNOt0Uv1o9c" TargetMode="External"/><Relationship Id="rId3" Type="http://schemas.openxmlformats.org/officeDocument/2006/relationships/hyperlink" Target="https://www.youtube.com/watch?v=lroKByqjBd0" TargetMode="External"/><Relationship Id="rId7" Type="http://schemas.openxmlformats.org/officeDocument/2006/relationships/hyperlink" Target="https://www.youtube.com/watch?v=Qv0rTyyda7U&amp;t=80s"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www.youtube.com/watch?v=Bfko_px-raU" TargetMode="External"/><Relationship Id="rId5" Type="http://schemas.openxmlformats.org/officeDocument/2006/relationships/hyperlink" Target="https://www.youtube.com/watch?v=9ioGaO7JqQk" TargetMode="External"/><Relationship Id="rId4" Type="http://schemas.openxmlformats.org/officeDocument/2006/relationships/hyperlink" Target="https://www.youtube.com/watch?v=lvag1cXOrkE"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2.xml"/><Relationship Id="rId1" Type="http://schemas.openxmlformats.org/officeDocument/2006/relationships/slideLayout" Target="../slideLayouts/slideLayout11.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7.gif"/></Relationships>
</file>

<file path=ppt/slides/_rels/slide3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4.xml"/><Relationship Id="rId1" Type="http://schemas.openxmlformats.org/officeDocument/2006/relationships/slideLayout" Target="../slideLayouts/slideLayout11.xml"/><Relationship Id="rId5" Type="http://schemas.openxmlformats.org/officeDocument/2006/relationships/hyperlink" Target="http://www.dcsdms.org/ll/" TargetMode="External"/><Relationship Id="rId4" Type="http://schemas.openxmlformats.org/officeDocument/2006/relationships/image" Target="../media/image29.jp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oVUP2ydxhG4"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A86E8"/>
        </a:solidFill>
        <a:effectLst/>
      </p:bgPr>
    </p:bg>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387900" y="392150"/>
            <a:ext cx="8520600" cy="269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9900"/>
                </a:solidFill>
              </a:rPr>
              <a:t>GES Kindergarten</a:t>
            </a:r>
            <a:endParaRPr>
              <a:solidFill>
                <a:srgbClr val="FF9900"/>
              </a:solidFill>
            </a:endParaRPr>
          </a:p>
        </p:txBody>
      </p:sp>
      <p:sp>
        <p:nvSpPr>
          <p:cNvPr id="57" name="Google Shape;57;p13"/>
          <p:cNvSpPr txBox="1">
            <a:spLocks noGrp="1"/>
          </p:cNvSpPr>
          <p:nvPr>
            <p:ph type="subTitle" idx="1"/>
          </p:nvPr>
        </p:nvSpPr>
        <p:spPr>
          <a:xfrm>
            <a:off x="311700" y="3511825"/>
            <a:ext cx="8520600" cy="1631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9900"/>
                </a:solidFill>
              </a:rPr>
              <a:t>Week 3-(April 6-April 10)</a:t>
            </a:r>
            <a:endParaRPr>
              <a:solidFill>
                <a:srgbClr val="FF9900"/>
              </a:solidFill>
            </a:endParaRPr>
          </a:p>
        </p:txBody>
      </p:sp>
      <p:pic>
        <p:nvPicPr>
          <p:cNvPr id="58" name="Google Shape;58;p13"/>
          <p:cNvPicPr preferRelativeResize="0"/>
          <p:nvPr/>
        </p:nvPicPr>
        <p:blipFill>
          <a:blip r:embed="rId3">
            <a:alphaModFix/>
          </a:blip>
          <a:stretch>
            <a:fillRect/>
          </a:stretch>
        </p:blipFill>
        <p:spPr>
          <a:xfrm>
            <a:off x="311701" y="392152"/>
            <a:ext cx="1548231" cy="1231198"/>
          </a:xfrm>
          <a:prstGeom prst="rect">
            <a:avLst/>
          </a:prstGeom>
          <a:noFill/>
          <a:ln>
            <a:noFill/>
          </a:ln>
        </p:spPr>
      </p:pic>
      <p:pic>
        <p:nvPicPr>
          <p:cNvPr id="59" name="Google Shape;59;p13"/>
          <p:cNvPicPr preferRelativeResize="0"/>
          <p:nvPr/>
        </p:nvPicPr>
        <p:blipFill>
          <a:blip r:embed="rId4">
            <a:alphaModFix/>
          </a:blip>
          <a:stretch>
            <a:fillRect/>
          </a:stretch>
        </p:blipFill>
        <p:spPr>
          <a:xfrm>
            <a:off x="6989825" y="2363718"/>
            <a:ext cx="1842474" cy="102388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AD1DC"/>
        </a:solidFill>
        <a:effectLst/>
      </p:bgPr>
    </p:bg>
    <p:spTree>
      <p:nvGrpSpPr>
        <p:cNvPr id="1" name="Shape 114"/>
        <p:cNvGrpSpPr/>
        <p:nvPr/>
      </p:nvGrpSpPr>
      <p:grpSpPr>
        <a:xfrm>
          <a:off x="0" y="0"/>
          <a:ext cx="0" cy="0"/>
          <a:chOff x="0" y="0"/>
          <a:chExt cx="0" cy="0"/>
        </a:xfrm>
      </p:grpSpPr>
      <p:sp>
        <p:nvSpPr>
          <p:cNvPr id="115" name="Google Shape;115;p22"/>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Day 4</a:t>
            </a:r>
            <a:endParaRPr/>
          </a:p>
          <a:p>
            <a:pPr marL="0" lvl="0" indent="0" algn="ctr" rtl="0">
              <a:spcBef>
                <a:spcPts val="0"/>
              </a:spcBef>
              <a:spcAft>
                <a:spcPts val="0"/>
              </a:spcAft>
              <a:buNone/>
            </a:pPr>
            <a:endParaRPr/>
          </a:p>
        </p:txBody>
      </p:sp>
      <p:sp>
        <p:nvSpPr>
          <p:cNvPr id="116" name="Google Shape;116;p22"/>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solidFill>
                  <a:srgbClr val="000000"/>
                </a:solidFill>
                <a:latin typeface="Arial"/>
                <a:ea typeface="Arial"/>
                <a:cs typeface="Arial"/>
                <a:sym typeface="Arial"/>
              </a:rPr>
              <a:t>Review vocabulary words.</a:t>
            </a:r>
            <a:endParaRPr>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a:solidFill>
                  <a:srgbClr val="000000"/>
                </a:solidFill>
                <a:latin typeface="Arial"/>
                <a:ea typeface="Arial"/>
                <a:cs typeface="Arial"/>
                <a:sym typeface="Arial"/>
              </a:rPr>
              <a:t>Connect It!</a:t>
            </a:r>
            <a:endParaRPr>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a:solidFill>
                <a:srgbClr val="000000"/>
              </a:solidFill>
              <a:latin typeface="Arial"/>
              <a:ea typeface="Arial"/>
              <a:cs typeface="Arial"/>
              <a:sym typeface="Arial"/>
            </a:endParaRPr>
          </a:p>
          <a:p>
            <a:pPr marL="0" lvl="0" indent="0" algn="l" rtl="0">
              <a:spcBef>
                <a:spcPts val="0"/>
              </a:spcBef>
              <a:spcAft>
                <a:spcPts val="1600"/>
              </a:spcAft>
              <a:buNone/>
            </a:pPr>
            <a:r>
              <a:rPr lang="en">
                <a:latin typeface="Arial"/>
                <a:ea typeface="Arial"/>
                <a:cs typeface="Arial"/>
                <a:sym typeface="Arial"/>
              </a:rPr>
              <a:t>Directions:  If you could choose a new pet to have, what would it be and how will you take care of it?</a:t>
            </a:r>
            <a:endParaRPr>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AD1DC"/>
        </a:solidFill>
        <a:effectLst/>
      </p:bgPr>
    </p:bg>
    <p:spTree>
      <p:nvGrpSpPr>
        <p:cNvPr id="1" name="Shape 120"/>
        <p:cNvGrpSpPr/>
        <p:nvPr/>
      </p:nvGrpSpPr>
      <p:grpSpPr>
        <a:xfrm>
          <a:off x="0" y="0"/>
          <a:ext cx="0" cy="0"/>
          <a:chOff x="0" y="0"/>
          <a:chExt cx="0" cy="0"/>
        </a:xfrm>
      </p:grpSpPr>
      <p:sp>
        <p:nvSpPr>
          <p:cNvPr id="121" name="Google Shape;121;p23"/>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Day 5</a:t>
            </a:r>
            <a:endParaRPr/>
          </a:p>
          <a:p>
            <a:pPr marL="0" lvl="0" indent="0" algn="ctr" rtl="0">
              <a:spcBef>
                <a:spcPts val="0"/>
              </a:spcBef>
              <a:spcAft>
                <a:spcPts val="0"/>
              </a:spcAft>
              <a:buNone/>
            </a:pPr>
            <a:endParaRPr/>
          </a:p>
        </p:txBody>
      </p:sp>
      <p:sp>
        <p:nvSpPr>
          <p:cNvPr id="122" name="Google Shape;122;p23"/>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solidFill>
                  <a:srgbClr val="000000"/>
                </a:solidFill>
                <a:latin typeface="Arial"/>
                <a:ea typeface="Arial"/>
                <a:cs typeface="Arial"/>
                <a:sym typeface="Arial"/>
              </a:rPr>
              <a:t>Wrap up:</a:t>
            </a:r>
            <a:endParaRPr>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a:solidFill>
                  <a:srgbClr val="000000"/>
                </a:solidFill>
                <a:latin typeface="Arial"/>
                <a:ea typeface="Arial"/>
                <a:cs typeface="Arial"/>
                <a:sym typeface="Arial"/>
              </a:rPr>
              <a:t>How can you describe a rabbit?</a:t>
            </a:r>
            <a:endParaRPr>
              <a:solidFill>
                <a:srgbClr val="000000"/>
              </a:solidFill>
              <a:latin typeface="Arial"/>
              <a:ea typeface="Arial"/>
              <a:cs typeface="Arial"/>
              <a:sym typeface="Arial"/>
            </a:endParaRPr>
          </a:p>
          <a:p>
            <a:pPr marL="457200" lvl="0" indent="0" algn="l" rtl="0">
              <a:lnSpc>
                <a:spcPct val="100000"/>
              </a:lnSpc>
              <a:spcBef>
                <a:spcPts val="0"/>
              </a:spcBef>
              <a:spcAft>
                <a:spcPts val="0"/>
              </a:spcAft>
              <a:buNone/>
            </a:pPr>
            <a:endParaRPr>
              <a:solidFill>
                <a:srgbClr val="000000"/>
              </a:solidFill>
              <a:latin typeface="Arial"/>
              <a:ea typeface="Arial"/>
              <a:cs typeface="Arial"/>
              <a:sym typeface="Arial"/>
            </a:endParaRPr>
          </a:p>
          <a:p>
            <a:pPr marL="457200" lvl="0" indent="0" algn="l" rtl="0">
              <a:lnSpc>
                <a:spcPct val="100000"/>
              </a:lnSpc>
              <a:spcBef>
                <a:spcPts val="0"/>
              </a:spcBef>
              <a:spcAft>
                <a:spcPts val="0"/>
              </a:spcAft>
              <a:buNone/>
            </a:pPr>
            <a:endParaRPr>
              <a:solidFill>
                <a:srgbClr val="000000"/>
              </a:solidFill>
              <a:latin typeface="Arial"/>
              <a:ea typeface="Arial"/>
              <a:cs typeface="Arial"/>
              <a:sym typeface="Arial"/>
            </a:endParaRPr>
          </a:p>
          <a:p>
            <a:pPr marL="457200" lvl="0" indent="0" algn="l" rtl="0">
              <a:lnSpc>
                <a:spcPct val="100000"/>
              </a:lnSpc>
              <a:spcBef>
                <a:spcPts val="0"/>
              </a:spcBef>
              <a:spcAft>
                <a:spcPts val="0"/>
              </a:spcAft>
              <a:buNone/>
            </a:pPr>
            <a:endParaRPr>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a:solidFill>
                  <a:srgbClr val="000000"/>
                </a:solidFill>
                <a:latin typeface="Arial"/>
                <a:ea typeface="Arial"/>
                <a:cs typeface="Arial"/>
                <a:sym typeface="Arial"/>
              </a:rPr>
              <a:t>Theme craft: Draw a picture of a rabbit at an Easter Egg Hunt.</a:t>
            </a:r>
            <a:endParaRPr>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a:solidFill>
                <a:srgbClr val="000000"/>
              </a:solidFill>
              <a:latin typeface="Arial"/>
              <a:ea typeface="Arial"/>
              <a:cs typeface="Arial"/>
              <a:sym typeface="Arial"/>
            </a:endParaRPr>
          </a:p>
          <a:p>
            <a:pPr marL="0" lvl="0" indent="0" algn="l" rtl="0">
              <a:spcBef>
                <a:spcPts val="0"/>
              </a:spcBef>
              <a:spcAft>
                <a:spcPts val="1600"/>
              </a:spcAft>
              <a:buNone/>
            </a:pPr>
            <a:endParaRPr>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126"/>
        <p:cNvGrpSpPr/>
        <p:nvPr/>
      </p:nvGrpSpPr>
      <p:grpSpPr>
        <a:xfrm>
          <a:off x="0" y="0"/>
          <a:ext cx="0" cy="0"/>
          <a:chOff x="0" y="0"/>
          <a:chExt cx="0" cy="0"/>
        </a:xfrm>
      </p:grpSpPr>
      <p:sp>
        <p:nvSpPr>
          <p:cNvPr id="127" name="Google Shape;127;p24"/>
          <p:cNvSpPr txBox="1"/>
          <p:nvPr/>
        </p:nvSpPr>
        <p:spPr>
          <a:xfrm>
            <a:off x="103125" y="864750"/>
            <a:ext cx="9144000" cy="493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MATH:</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
              <a:t>Grab a deck of cards and a partner. Each player draws a card,whoever has the “greater/bigger” number gets both cards. If you both draw the same number draw again and compare. Play until there are no cards left to draw. Whoever has the most cards wins OR Get a partner, paper and pencil. Each of you write a number between 1-20, whoever writes the “greater/bigger” number gets a point. Count up your points, whoever has the most wins.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pic>
        <p:nvPicPr>
          <p:cNvPr id="128" name="Google Shape;128;p24"/>
          <p:cNvPicPr preferRelativeResize="0"/>
          <p:nvPr/>
        </p:nvPicPr>
        <p:blipFill>
          <a:blip r:embed="rId3">
            <a:alphaModFix/>
          </a:blip>
          <a:stretch>
            <a:fillRect/>
          </a:stretch>
        </p:blipFill>
        <p:spPr>
          <a:xfrm>
            <a:off x="6503928" y="2571750"/>
            <a:ext cx="1577000" cy="2381250"/>
          </a:xfrm>
          <a:prstGeom prst="rect">
            <a:avLst/>
          </a:prstGeom>
          <a:noFill/>
          <a:ln>
            <a:noFill/>
          </a:ln>
        </p:spPr>
      </p:pic>
      <p:pic>
        <p:nvPicPr>
          <p:cNvPr id="129" name="Google Shape;129;p24"/>
          <p:cNvPicPr preferRelativeResize="0"/>
          <p:nvPr/>
        </p:nvPicPr>
        <p:blipFill>
          <a:blip r:embed="rId4">
            <a:alphaModFix/>
          </a:blip>
          <a:stretch>
            <a:fillRect/>
          </a:stretch>
        </p:blipFill>
        <p:spPr>
          <a:xfrm>
            <a:off x="581439" y="2571750"/>
            <a:ext cx="3076150" cy="2166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33"/>
        <p:cNvGrpSpPr/>
        <p:nvPr/>
      </p:nvGrpSpPr>
      <p:grpSpPr>
        <a:xfrm>
          <a:off x="0" y="0"/>
          <a:ext cx="0" cy="0"/>
          <a:chOff x="0" y="0"/>
          <a:chExt cx="0" cy="0"/>
        </a:xfrm>
      </p:grpSpPr>
      <p:pic>
        <p:nvPicPr>
          <p:cNvPr id="134" name="Google Shape;134;p25"/>
          <p:cNvPicPr preferRelativeResize="0"/>
          <p:nvPr/>
        </p:nvPicPr>
        <p:blipFill>
          <a:blip r:embed="rId3">
            <a:alphaModFix/>
          </a:blip>
          <a:stretch>
            <a:fillRect/>
          </a:stretch>
        </p:blipFill>
        <p:spPr>
          <a:xfrm>
            <a:off x="4924526" y="1271588"/>
            <a:ext cx="2857500" cy="2600325"/>
          </a:xfrm>
          <a:prstGeom prst="rect">
            <a:avLst/>
          </a:prstGeom>
          <a:noFill/>
          <a:ln>
            <a:noFill/>
          </a:ln>
        </p:spPr>
      </p:pic>
      <p:pic>
        <p:nvPicPr>
          <p:cNvPr id="135" name="Google Shape;135;p25"/>
          <p:cNvPicPr preferRelativeResize="0"/>
          <p:nvPr/>
        </p:nvPicPr>
        <p:blipFill>
          <a:blip r:embed="rId4">
            <a:alphaModFix/>
          </a:blip>
          <a:stretch>
            <a:fillRect/>
          </a:stretch>
        </p:blipFill>
        <p:spPr>
          <a:xfrm>
            <a:off x="3" y="728543"/>
            <a:ext cx="4772125" cy="368645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9CB9C"/>
        </a:solidFill>
        <a:effectLst/>
      </p:bgPr>
    </p:bg>
    <p:spTree>
      <p:nvGrpSpPr>
        <p:cNvPr id="1" name="Shape 139"/>
        <p:cNvGrpSpPr/>
        <p:nvPr/>
      </p:nvGrpSpPr>
      <p:grpSpPr>
        <a:xfrm>
          <a:off x="0" y="0"/>
          <a:ext cx="0" cy="0"/>
          <a:chOff x="0" y="0"/>
          <a:chExt cx="0" cy="0"/>
        </a:xfrm>
      </p:grpSpPr>
      <p:sp>
        <p:nvSpPr>
          <p:cNvPr id="140" name="Google Shape;140;p26"/>
          <p:cNvSpPr txBox="1">
            <a:spLocks noGrp="1"/>
          </p:cNvSpPr>
          <p:nvPr>
            <p:ph type="title"/>
          </p:nvPr>
        </p:nvSpPr>
        <p:spPr>
          <a:xfrm>
            <a:off x="311700" y="1918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Science</a:t>
            </a:r>
            <a:endParaRPr/>
          </a:p>
        </p:txBody>
      </p:sp>
      <p:sp>
        <p:nvSpPr>
          <p:cNvPr id="141" name="Google Shape;141;p26"/>
          <p:cNvSpPr txBox="1">
            <a:spLocks noGrp="1"/>
          </p:cNvSpPr>
          <p:nvPr>
            <p:ph type="body" idx="1"/>
          </p:nvPr>
        </p:nvSpPr>
        <p:spPr>
          <a:xfrm>
            <a:off x="231150" y="1012500"/>
            <a:ext cx="8520600" cy="385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L.K.1B.1 Develop and use models to exemplify how animals use their body parts to (a) obtain food and other resources, (b) protect themselves, and (c) move from place to place. </a:t>
            </a:r>
            <a:endParaRPr/>
          </a:p>
          <a:p>
            <a:pPr marL="0" lvl="0" indent="0" algn="l" rtl="0">
              <a:spcBef>
                <a:spcPts val="1600"/>
              </a:spcBef>
              <a:spcAft>
                <a:spcPts val="0"/>
              </a:spcAft>
              <a:buNone/>
            </a:pPr>
            <a:r>
              <a:rPr lang="en"/>
              <a:t>Question:</a:t>
            </a:r>
            <a:endParaRPr/>
          </a:p>
          <a:p>
            <a:pPr marL="457200" lvl="0" indent="-342900" algn="l" rtl="0">
              <a:spcBef>
                <a:spcPts val="1600"/>
              </a:spcBef>
              <a:spcAft>
                <a:spcPts val="0"/>
              </a:spcAft>
              <a:buSzPts val="1800"/>
              <a:buAutoNum type="arabicPeriod"/>
            </a:pPr>
            <a:r>
              <a:rPr lang="en"/>
              <a:t>When does a skunk uses its spray?</a:t>
            </a:r>
            <a:endParaRPr/>
          </a:p>
          <a:p>
            <a:pPr marL="457200" lvl="0" indent="0" algn="l" rtl="0">
              <a:spcBef>
                <a:spcPts val="1600"/>
              </a:spcBef>
              <a:spcAft>
                <a:spcPts val="0"/>
              </a:spcAft>
              <a:buNone/>
            </a:pPr>
            <a:r>
              <a:rPr lang="en"/>
              <a:t>Write a sentence and/or draw a picture of when a skunk would use its spray.</a:t>
            </a:r>
            <a:endParaRPr/>
          </a:p>
          <a:p>
            <a:pPr marL="457200" lvl="0" indent="0" algn="l" rtl="0">
              <a:spcBef>
                <a:spcPts val="1600"/>
              </a:spcBef>
              <a:spcAft>
                <a:spcPts val="0"/>
              </a:spcAft>
              <a:buNone/>
            </a:pPr>
            <a:endParaRPr/>
          </a:p>
          <a:p>
            <a:pPr marL="0" lvl="0" indent="0" algn="l" rtl="0">
              <a:spcBef>
                <a:spcPts val="1600"/>
              </a:spcBef>
              <a:spcAft>
                <a:spcPts val="1600"/>
              </a:spcAft>
              <a:buNone/>
            </a:pPr>
            <a:endParaRPr/>
          </a:p>
        </p:txBody>
      </p:sp>
      <p:sp>
        <p:nvSpPr>
          <p:cNvPr id="142" name="Google Shape;142;p26"/>
          <p:cNvSpPr txBox="1"/>
          <p:nvPr/>
        </p:nvSpPr>
        <p:spPr>
          <a:xfrm>
            <a:off x="6547325" y="4165425"/>
            <a:ext cx="2285100" cy="70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Continued on next 2  pages...</a:t>
            </a:r>
            <a:endParaRPr/>
          </a:p>
        </p:txBody>
      </p:sp>
      <p:sp>
        <p:nvSpPr>
          <p:cNvPr id="143" name="Google Shape;143;p26"/>
          <p:cNvSpPr txBox="1"/>
          <p:nvPr/>
        </p:nvSpPr>
        <p:spPr>
          <a:xfrm>
            <a:off x="6170225" y="2158200"/>
            <a:ext cx="2662200" cy="82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I</a:t>
            </a:r>
            <a:endParaRPr/>
          </a:p>
        </p:txBody>
      </p:sp>
      <p:pic>
        <p:nvPicPr>
          <p:cNvPr id="144" name="Google Shape;144;p26" descr="Image result for clip art of a skunk"/>
          <p:cNvPicPr preferRelativeResize="0"/>
          <p:nvPr/>
        </p:nvPicPr>
        <p:blipFill>
          <a:blip r:embed="rId3">
            <a:alphaModFix/>
          </a:blip>
          <a:stretch>
            <a:fillRect/>
          </a:stretch>
        </p:blipFill>
        <p:spPr>
          <a:xfrm>
            <a:off x="3743400" y="3641850"/>
            <a:ext cx="2048100" cy="12256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148"/>
        <p:cNvGrpSpPr/>
        <p:nvPr/>
      </p:nvGrpSpPr>
      <p:grpSpPr>
        <a:xfrm>
          <a:off x="0" y="0"/>
          <a:ext cx="0" cy="0"/>
          <a:chOff x="0" y="0"/>
          <a:chExt cx="0" cy="0"/>
        </a:xfrm>
      </p:grpSpPr>
      <p:sp>
        <p:nvSpPr>
          <p:cNvPr id="149" name="Google Shape;149;p27"/>
          <p:cNvSpPr txBox="1">
            <a:spLocks noGrp="1"/>
          </p:cNvSpPr>
          <p:nvPr>
            <p:ph type="body" idx="1"/>
          </p:nvPr>
        </p:nvSpPr>
        <p:spPr>
          <a:xfrm>
            <a:off x="311700" y="216000"/>
            <a:ext cx="8520600" cy="47790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4200" b="1">
                <a:solidFill>
                  <a:schemeClr val="accent1"/>
                </a:solidFill>
                <a:latin typeface="Amatic SC"/>
                <a:ea typeface="Amatic SC"/>
                <a:cs typeface="Amatic SC"/>
                <a:sym typeface="Amatic SC"/>
              </a:rPr>
              <a:t>Science</a:t>
            </a:r>
            <a:endParaRPr sz="4200" b="1">
              <a:solidFill>
                <a:schemeClr val="accent1"/>
              </a:solidFill>
              <a:latin typeface="Amatic SC"/>
              <a:ea typeface="Amatic SC"/>
              <a:cs typeface="Amatic SC"/>
              <a:sym typeface="Amatic SC"/>
            </a:endParaRPr>
          </a:p>
          <a:p>
            <a:pPr marL="0" lvl="0" indent="0" algn="l" rtl="0">
              <a:lnSpc>
                <a:spcPct val="100000"/>
              </a:lnSpc>
              <a:spcBef>
                <a:spcPts val="0"/>
              </a:spcBef>
              <a:spcAft>
                <a:spcPts val="0"/>
              </a:spcAft>
              <a:buNone/>
            </a:pPr>
            <a:r>
              <a:rPr lang="en">
                <a:solidFill>
                  <a:schemeClr val="accent1"/>
                </a:solidFill>
              </a:rPr>
              <a:t>Activity:</a:t>
            </a:r>
            <a:endParaRPr>
              <a:solidFill>
                <a:schemeClr val="accent1"/>
              </a:solidFill>
            </a:endParaRPr>
          </a:p>
          <a:p>
            <a:pPr marL="0" lvl="0" indent="0" algn="l" rtl="0">
              <a:lnSpc>
                <a:spcPct val="100000"/>
              </a:lnSpc>
              <a:spcBef>
                <a:spcPts val="0"/>
              </a:spcBef>
              <a:spcAft>
                <a:spcPts val="0"/>
              </a:spcAft>
              <a:buNone/>
            </a:pPr>
            <a:endParaRPr>
              <a:solidFill>
                <a:schemeClr val="accent1"/>
              </a:solidFill>
            </a:endParaRPr>
          </a:p>
          <a:p>
            <a:pPr marL="0" lvl="0" indent="0" algn="l" rtl="0">
              <a:lnSpc>
                <a:spcPct val="100000"/>
              </a:lnSpc>
              <a:spcBef>
                <a:spcPts val="0"/>
              </a:spcBef>
              <a:spcAft>
                <a:spcPts val="0"/>
              </a:spcAft>
              <a:buNone/>
            </a:pPr>
            <a:r>
              <a:rPr lang="en">
                <a:solidFill>
                  <a:schemeClr val="accent1"/>
                </a:solidFill>
              </a:rPr>
              <a:t>Dissolving Jelly Beans</a:t>
            </a:r>
            <a:endParaRPr>
              <a:solidFill>
                <a:schemeClr val="accent1"/>
              </a:solidFill>
            </a:endParaRPr>
          </a:p>
          <a:p>
            <a:pPr marL="0" lvl="0" indent="0" algn="l" rtl="0">
              <a:lnSpc>
                <a:spcPct val="100000"/>
              </a:lnSpc>
              <a:spcBef>
                <a:spcPts val="0"/>
              </a:spcBef>
              <a:spcAft>
                <a:spcPts val="0"/>
              </a:spcAft>
              <a:buNone/>
            </a:pPr>
            <a:endParaRPr>
              <a:solidFill>
                <a:schemeClr val="accent1"/>
              </a:solidFill>
            </a:endParaRPr>
          </a:p>
          <a:p>
            <a:pPr marL="0" lvl="0" indent="0" algn="l" rtl="0">
              <a:lnSpc>
                <a:spcPct val="100000"/>
              </a:lnSpc>
              <a:spcBef>
                <a:spcPts val="0"/>
              </a:spcBef>
              <a:spcAft>
                <a:spcPts val="0"/>
              </a:spcAft>
              <a:buNone/>
            </a:pPr>
            <a:r>
              <a:rPr lang="en" u="sng">
                <a:solidFill>
                  <a:schemeClr val="accent1"/>
                </a:solidFill>
              </a:rPr>
              <a:t>Materials:</a:t>
            </a:r>
            <a:endParaRPr u="sng">
              <a:solidFill>
                <a:schemeClr val="accent1"/>
              </a:solidFill>
            </a:endParaRPr>
          </a:p>
          <a:p>
            <a:pPr marL="457200" lvl="0" indent="-342900" algn="l" rtl="0">
              <a:lnSpc>
                <a:spcPct val="100000"/>
              </a:lnSpc>
              <a:spcBef>
                <a:spcPts val="0"/>
              </a:spcBef>
              <a:spcAft>
                <a:spcPts val="0"/>
              </a:spcAft>
              <a:buClr>
                <a:schemeClr val="accent1"/>
              </a:buClr>
              <a:buSzPts val="1800"/>
              <a:buChar char="●"/>
            </a:pPr>
            <a:r>
              <a:rPr lang="en">
                <a:solidFill>
                  <a:schemeClr val="accent1"/>
                </a:solidFill>
              </a:rPr>
              <a:t>4 clear cups or jars</a:t>
            </a:r>
            <a:endParaRPr>
              <a:solidFill>
                <a:schemeClr val="accent1"/>
              </a:solidFill>
            </a:endParaRPr>
          </a:p>
          <a:p>
            <a:pPr marL="457200" lvl="0" indent="-342900" algn="l" rtl="0">
              <a:lnSpc>
                <a:spcPct val="100000"/>
              </a:lnSpc>
              <a:spcBef>
                <a:spcPts val="0"/>
              </a:spcBef>
              <a:spcAft>
                <a:spcPts val="0"/>
              </a:spcAft>
              <a:buClr>
                <a:schemeClr val="accent1"/>
              </a:buClr>
              <a:buSzPts val="1800"/>
              <a:buChar char="●"/>
            </a:pPr>
            <a:r>
              <a:rPr lang="en">
                <a:solidFill>
                  <a:schemeClr val="accent1"/>
                </a:solidFill>
              </a:rPr>
              <a:t>Warm Water</a:t>
            </a:r>
            <a:endParaRPr>
              <a:solidFill>
                <a:schemeClr val="accent1"/>
              </a:solidFill>
            </a:endParaRPr>
          </a:p>
          <a:p>
            <a:pPr marL="457200" lvl="0" indent="-342900" algn="l" rtl="0">
              <a:lnSpc>
                <a:spcPct val="100000"/>
              </a:lnSpc>
              <a:spcBef>
                <a:spcPts val="0"/>
              </a:spcBef>
              <a:spcAft>
                <a:spcPts val="0"/>
              </a:spcAft>
              <a:buClr>
                <a:schemeClr val="accent1"/>
              </a:buClr>
              <a:buSzPts val="1800"/>
              <a:buChar char="●"/>
            </a:pPr>
            <a:r>
              <a:rPr lang="en">
                <a:solidFill>
                  <a:schemeClr val="accent1"/>
                </a:solidFill>
              </a:rPr>
              <a:t>Cooking oil</a:t>
            </a:r>
            <a:endParaRPr>
              <a:solidFill>
                <a:schemeClr val="accent1"/>
              </a:solidFill>
            </a:endParaRPr>
          </a:p>
          <a:p>
            <a:pPr marL="457200" lvl="0" indent="-342900" algn="l" rtl="0">
              <a:lnSpc>
                <a:spcPct val="100000"/>
              </a:lnSpc>
              <a:spcBef>
                <a:spcPts val="0"/>
              </a:spcBef>
              <a:spcAft>
                <a:spcPts val="0"/>
              </a:spcAft>
              <a:buClr>
                <a:schemeClr val="accent1"/>
              </a:buClr>
              <a:buSzPts val="1800"/>
              <a:buChar char="●"/>
            </a:pPr>
            <a:r>
              <a:rPr lang="en">
                <a:solidFill>
                  <a:schemeClr val="accent1"/>
                </a:solidFill>
              </a:rPr>
              <a:t>White vineger</a:t>
            </a:r>
            <a:endParaRPr>
              <a:solidFill>
                <a:schemeClr val="accent1"/>
              </a:solidFill>
            </a:endParaRPr>
          </a:p>
          <a:p>
            <a:pPr marL="457200" lvl="0" indent="-342900" algn="l" rtl="0">
              <a:lnSpc>
                <a:spcPct val="100000"/>
              </a:lnSpc>
              <a:spcBef>
                <a:spcPts val="0"/>
              </a:spcBef>
              <a:spcAft>
                <a:spcPts val="0"/>
              </a:spcAft>
              <a:buClr>
                <a:schemeClr val="accent1"/>
              </a:buClr>
              <a:buSzPts val="1800"/>
              <a:buChar char="●"/>
            </a:pPr>
            <a:r>
              <a:rPr lang="en">
                <a:solidFill>
                  <a:schemeClr val="accent1"/>
                </a:solidFill>
              </a:rPr>
              <a:t>Rubbing Alcohol </a:t>
            </a:r>
            <a:endParaRPr>
              <a:solidFill>
                <a:schemeClr val="accent1"/>
              </a:solidFill>
            </a:endParaRPr>
          </a:p>
          <a:p>
            <a:pPr marL="457200" lvl="0" indent="-342900" algn="l" rtl="0">
              <a:lnSpc>
                <a:spcPct val="100000"/>
              </a:lnSpc>
              <a:spcBef>
                <a:spcPts val="0"/>
              </a:spcBef>
              <a:spcAft>
                <a:spcPts val="0"/>
              </a:spcAft>
              <a:buClr>
                <a:schemeClr val="accent1"/>
              </a:buClr>
              <a:buSzPts val="1800"/>
              <a:buChar char="●"/>
            </a:pPr>
            <a:r>
              <a:rPr lang="en">
                <a:solidFill>
                  <a:schemeClr val="accent1"/>
                </a:solidFill>
              </a:rPr>
              <a:t>Jelly Beans</a:t>
            </a:r>
            <a:endParaRPr>
              <a:solidFill>
                <a:schemeClr val="accent1"/>
              </a:solidFill>
            </a:endParaRPr>
          </a:p>
          <a:p>
            <a:pPr marL="0" lvl="0" indent="0" algn="l" rtl="0">
              <a:lnSpc>
                <a:spcPct val="100000"/>
              </a:lnSpc>
              <a:spcBef>
                <a:spcPts val="0"/>
              </a:spcBef>
              <a:spcAft>
                <a:spcPts val="0"/>
              </a:spcAft>
              <a:buNone/>
            </a:pPr>
            <a:endParaRPr>
              <a:solidFill>
                <a:schemeClr val="accent1"/>
              </a:solidFill>
            </a:endParaRPr>
          </a:p>
          <a:p>
            <a:pPr marL="0" lvl="0" indent="0" algn="l" rtl="0">
              <a:lnSpc>
                <a:spcPct val="100000"/>
              </a:lnSpc>
              <a:spcBef>
                <a:spcPts val="0"/>
              </a:spcBef>
              <a:spcAft>
                <a:spcPts val="0"/>
              </a:spcAft>
              <a:buNone/>
            </a:pPr>
            <a:endParaRPr>
              <a:solidFill>
                <a:schemeClr val="accent1"/>
              </a:solidFill>
            </a:endParaRPr>
          </a:p>
          <a:p>
            <a:pPr marL="0" lvl="0" indent="0" algn="l" rtl="0">
              <a:lnSpc>
                <a:spcPct val="100000"/>
              </a:lnSpc>
              <a:spcBef>
                <a:spcPts val="0"/>
              </a:spcBef>
              <a:spcAft>
                <a:spcPts val="0"/>
              </a:spcAft>
              <a:buNone/>
            </a:pPr>
            <a:r>
              <a:rPr lang="en">
                <a:solidFill>
                  <a:schemeClr val="accent1"/>
                </a:solidFill>
              </a:rPr>
              <a:t>Continued on next slide</a:t>
            </a:r>
            <a:endParaRPr>
              <a:solidFill>
                <a:schemeClr val="accent1"/>
              </a:solidFill>
            </a:endParaRPr>
          </a:p>
          <a:p>
            <a:pPr marL="0" lvl="0" indent="0" algn="l" rtl="0">
              <a:lnSpc>
                <a:spcPct val="100000"/>
              </a:lnSpc>
              <a:spcBef>
                <a:spcPts val="0"/>
              </a:spcBef>
              <a:spcAft>
                <a:spcPts val="0"/>
              </a:spcAft>
              <a:buNone/>
            </a:pPr>
            <a:endParaRPr>
              <a:solidFill>
                <a:schemeClr val="accent1"/>
              </a:solidFill>
            </a:endParaRPr>
          </a:p>
        </p:txBody>
      </p:sp>
      <p:pic>
        <p:nvPicPr>
          <p:cNvPr id="150" name="Google Shape;150;p27" descr="jelly beans dissolving in water"/>
          <p:cNvPicPr preferRelativeResize="0"/>
          <p:nvPr/>
        </p:nvPicPr>
        <p:blipFill>
          <a:blip r:embed="rId3">
            <a:alphaModFix/>
          </a:blip>
          <a:stretch>
            <a:fillRect/>
          </a:stretch>
        </p:blipFill>
        <p:spPr>
          <a:xfrm>
            <a:off x="4296900" y="1799400"/>
            <a:ext cx="3897600" cy="23046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154"/>
        <p:cNvGrpSpPr/>
        <p:nvPr/>
      </p:nvGrpSpPr>
      <p:grpSpPr>
        <a:xfrm>
          <a:off x="0" y="0"/>
          <a:ext cx="0" cy="0"/>
          <a:chOff x="0" y="0"/>
          <a:chExt cx="0" cy="0"/>
        </a:xfrm>
      </p:grpSpPr>
      <p:sp>
        <p:nvSpPr>
          <p:cNvPr id="155" name="Google Shape;155;p28"/>
          <p:cNvSpPr txBox="1">
            <a:spLocks noGrp="1"/>
          </p:cNvSpPr>
          <p:nvPr>
            <p:ph type="body" idx="1"/>
          </p:nvPr>
        </p:nvSpPr>
        <p:spPr>
          <a:xfrm>
            <a:off x="311700" y="216000"/>
            <a:ext cx="8520600" cy="47790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4200" b="1">
                <a:solidFill>
                  <a:schemeClr val="accent1"/>
                </a:solidFill>
                <a:latin typeface="Amatic SC"/>
                <a:ea typeface="Amatic SC"/>
                <a:cs typeface="Amatic SC"/>
                <a:sym typeface="Amatic SC"/>
              </a:rPr>
              <a:t>Science</a:t>
            </a:r>
            <a:endParaRPr sz="4200" b="1">
              <a:solidFill>
                <a:schemeClr val="accent1"/>
              </a:solidFill>
              <a:latin typeface="Amatic SC"/>
              <a:ea typeface="Amatic SC"/>
              <a:cs typeface="Amatic SC"/>
              <a:sym typeface="Amatic SC"/>
            </a:endParaRPr>
          </a:p>
          <a:p>
            <a:pPr marL="0" lvl="0" indent="0" algn="l" rtl="0">
              <a:lnSpc>
                <a:spcPct val="100000"/>
              </a:lnSpc>
              <a:spcBef>
                <a:spcPts val="0"/>
              </a:spcBef>
              <a:spcAft>
                <a:spcPts val="0"/>
              </a:spcAft>
              <a:buNone/>
            </a:pPr>
            <a:r>
              <a:rPr lang="en">
                <a:solidFill>
                  <a:schemeClr val="accent1"/>
                </a:solidFill>
              </a:rPr>
              <a:t>Activity:</a:t>
            </a:r>
            <a:endParaRPr>
              <a:solidFill>
                <a:schemeClr val="accent1"/>
              </a:solidFill>
            </a:endParaRPr>
          </a:p>
          <a:p>
            <a:pPr marL="0" lvl="0" indent="0" algn="l" rtl="0">
              <a:lnSpc>
                <a:spcPct val="100000"/>
              </a:lnSpc>
              <a:spcBef>
                <a:spcPts val="0"/>
              </a:spcBef>
              <a:spcAft>
                <a:spcPts val="0"/>
              </a:spcAft>
              <a:buNone/>
            </a:pPr>
            <a:endParaRPr>
              <a:solidFill>
                <a:schemeClr val="accent1"/>
              </a:solidFill>
            </a:endParaRPr>
          </a:p>
          <a:p>
            <a:pPr marL="0" lvl="0" indent="0" algn="l" rtl="0">
              <a:lnSpc>
                <a:spcPct val="100000"/>
              </a:lnSpc>
              <a:spcBef>
                <a:spcPts val="0"/>
              </a:spcBef>
              <a:spcAft>
                <a:spcPts val="0"/>
              </a:spcAft>
              <a:buNone/>
            </a:pPr>
            <a:r>
              <a:rPr lang="en">
                <a:solidFill>
                  <a:schemeClr val="accent1"/>
                </a:solidFill>
              </a:rPr>
              <a:t>Dissolving Jelly Beans</a:t>
            </a:r>
            <a:endParaRPr>
              <a:solidFill>
                <a:schemeClr val="accent1"/>
              </a:solidFill>
            </a:endParaRPr>
          </a:p>
          <a:p>
            <a:pPr marL="0" lvl="0" indent="0" algn="l" rtl="0">
              <a:lnSpc>
                <a:spcPct val="100000"/>
              </a:lnSpc>
              <a:spcBef>
                <a:spcPts val="0"/>
              </a:spcBef>
              <a:spcAft>
                <a:spcPts val="0"/>
              </a:spcAft>
              <a:buNone/>
            </a:pPr>
            <a:endParaRPr>
              <a:solidFill>
                <a:schemeClr val="accent1"/>
              </a:solidFill>
            </a:endParaRPr>
          </a:p>
          <a:p>
            <a:pPr marL="0" lvl="0" indent="0" algn="l" rtl="0">
              <a:lnSpc>
                <a:spcPct val="100000"/>
              </a:lnSpc>
              <a:spcBef>
                <a:spcPts val="0"/>
              </a:spcBef>
              <a:spcAft>
                <a:spcPts val="0"/>
              </a:spcAft>
              <a:buNone/>
            </a:pPr>
            <a:r>
              <a:rPr lang="en" u="sng">
                <a:solidFill>
                  <a:schemeClr val="accent1"/>
                </a:solidFill>
              </a:rPr>
              <a:t>Procedures:</a:t>
            </a:r>
            <a:endParaRPr u="sng">
              <a:solidFill>
                <a:schemeClr val="accent1"/>
              </a:solidFill>
            </a:endParaRPr>
          </a:p>
          <a:p>
            <a:pPr marL="0" lvl="0" indent="0" algn="l" rtl="0">
              <a:lnSpc>
                <a:spcPct val="100000"/>
              </a:lnSpc>
              <a:spcBef>
                <a:spcPts val="0"/>
              </a:spcBef>
              <a:spcAft>
                <a:spcPts val="0"/>
              </a:spcAft>
              <a:buNone/>
            </a:pPr>
            <a:endParaRPr>
              <a:solidFill>
                <a:schemeClr val="accent1"/>
              </a:solidFill>
            </a:endParaRPr>
          </a:p>
          <a:p>
            <a:pPr marL="457200" lvl="0" indent="-342900" algn="l" rtl="0">
              <a:lnSpc>
                <a:spcPct val="100000"/>
              </a:lnSpc>
              <a:spcBef>
                <a:spcPts val="0"/>
              </a:spcBef>
              <a:spcAft>
                <a:spcPts val="0"/>
              </a:spcAft>
              <a:buClr>
                <a:schemeClr val="accent1"/>
              </a:buClr>
              <a:buSzPts val="1800"/>
              <a:buAutoNum type="arabicPeriod"/>
            </a:pPr>
            <a:r>
              <a:rPr lang="en">
                <a:solidFill>
                  <a:schemeClr val="accent1"/>
                </a:solidFill>
              </a:rPr>
              <a:t>Place a few jelly beans in each jar or cup.</a:t>
            </a:r>
            <a:endParaRPr>
              <a:solidFill>
                <a:schemeClr val="accent1"/>
              </a:solidFill>
            </a:endParaRPr>
          </a:p>
          <a:p>
            <a:pPr marL="457200" lvl="0" indent="-342900" algn="l" rtl="0">
              <a:lnSpc>
                <a:spcPct val="100000"/>
              </a:lnSpc>
              <a:spcBef>
                <a:spcPts val="0"/>
              </a:spcBef>
              <a:spcAft>
                <a:spcPts val="0"/>
              </a:spcAft>
              <a:buClr>
                <a:schemeClr val="accent1"/>
              </a:buClr>
              <a:buSzPts val="1800"/>
              <a:buAutoNum type="arabicPeriod"/>
            </a:pPr>
            <a:r>
              <a:rPr lang="en">
                <a:solidFill>
                  <a:schemeClr val="accent1"/>
                </a:solidFill>
              </a:rPr>
              <a:t>Pour a different liquid in each jar or cup.</a:t>
            </a:r>
            <a:endParaRPr>
              <a:solidFill>
                <a:schemeClr val="accent1"/>
              </a:solidFill>
            </a:endParaRPr>
          </a:p>
          <a:p>
            <a:pPr marL="0" lvl="0" indent="0" algn="l" rtl="0">
              <a:lnSpc>
                <a:spcPct val="100000"/>
              </a:lnSpc>
              <a:spcBef>
                <a:spcPts val="0"/>
              </a:spcBef>
              <a:spcAft>
                <a:spcPts val="0"/>
              </a:spcAft>
              <a:buNone/>
            </a:pPr>
            <a:r>
              <a:rPr lang="en">
                <a:solidFill>
                  <a:schemeClr val="accent1"/>
                </a:solidFill>
              </a:rPr>
              <a:t>   Making a note of which jar/cup has which liquid.</a:t>
            </a:r>
            <a:endParaRPr>
              <a:solidFill>
                <a:schemeClr val="accent1"/>
              </a:solidFill>
            </a:endParaRPr>
          </a:p>
          <a:p>
            <a:pPr marL="457200" lvl="0" indent="-342900" algn="l" rtl="0">
              <a:lnSpc>
                <a:spcPct val="100000"/>
              </a:lnSpc>
              <a:spcBef>
                <a:spcPts val="0"/>
              </a:spcBef>
              <a:spcAft>
                <a:spcPts val="0"/>
              </a:spcAft>
              <a:buClr>
                <a:schemeClr val="accent1"/>
              </a:buClr>
              <a:buSzPts val="1800"/>
              <a:buAutoNum type="arabicPeriod"/>
            </a:pPr>
            <a:r>
              <a:rPr lang="en">
                <a:solidFill>
                  <a:schemeClr val="accent1"/>
                </a:solidFill>
              </a:rPr>
              <a:t>Observe what happens to the jelly beans in each jar. Write a sentence about or draw a picture of what is happening to the jelly beans in each jar.</a:t>
            </a:r>
            <a:endParaRPr>
              <a:solidFill>
                <a:schemeClr val="accent1"/>
              </a:solidFill>
            </a:endParaRPr>
          </a:p>
          <a:p>
            <a:pPr marL="0" lvl="0" indent="0" algn="l" rtl="0">
              <a:lnSpc>
                <a:spcPct val="100000"/>
              </a:lnSpc>
              <a:spcBef>
                <a:spcPts val="0"/>
              </a:spcBef>
              <a:spcAft>
                <a:spcPts val="0"/>
              </a:spcAft>
              <a:buNone/>
            </a:pPr>
            <a:r>
              <a:rPr lang="en">
                <a:solidFill>
                  <a:schemeClr val="accent1"/>
                </a:solidFill>
              </a:rPr>
              <a:t> </a:t>
            </a:r>
            <a:endParaRPr>
              <a:solidFill>
                <a:schemeClr val="accent1"/>
              </a:solidFill>
            </a:endParaRPr>
          </a:p>
          <a:p>
            <a:pPr marL="0" lvl="0" indent="0" algn="l" rtl="0">
              <a:lnSpc>
                <a:spcPct val="100000"/>
              </a:lnSpc>
              <a:spcBef>
                <a:spcPts val="0"/>
              </a:spcBef>
              <a:spcAft>
                <a:spcPts val="0"/>
              </a:spcAft>
              <a:buNone/>
            </a:pPr>
            <a:r>
              <a:rPr lang="en">
                <a:solidFill>
                  <a:schemeClr val="accent1"/>
                </a:solidFill>
              </a:rPr>
              <a:t>Continued on next slide</a:t>
            </a:r>
            <a:endParaRPr>
              <a:solidFill>
                <a:schemeClr val="accent1"/>
              </a:solidFill>
            </a:endParaRPr>
          </a:p>
        </p:txBody>
      </p:sp>
      <p:pic>
        <p:nvPicPr>
          <p:cNvPr id="156" name="Google Shape;156;p28" descr="Image result for clip art of jelly beans"/>
          <p:cNvPicPr preferRelativeResize="0"/>
          <p:nvPr/>
        </p:nvPicPr>
        <p:blipFill>
          <a:blip r:embed="rId3">
            <a:alphaModFix/>
          </a:blip>
          <a:stretch>
            <a:fillRect/>
          </a:stretch>
        </p:blipFill>
        <p:spPr>
          <a:xfrm>
            <a:off x="5552400" y="692400"/>
            <a:ext cx="2152650" cy="16097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160"/>
        <p:cNvGrpSpPr/>
        <p:nvPr/>
      </p:nvGrpSpPr>
      <p:grpSpPr>
        <a:xfrm>
          <a:off x="0" y="0"/>
          <a:ext cx="0" cy="0"/>
          <a:chOff x="0" y="0"/>
          <a:chExt cx="0" cy="0"/>
        </a:xfrm>
      </p:grpSpPr>
      <p:sp>
        <p:nvSpPr>
          <p:cNvPr id="161" name="Google Shape;161;p29"/>
          <p:cNvSpPr txBox="1">
            <a:spLocks noGrp="1"/>
          </p:cNvSpPr>
          <p:nvPr>
            <p:ph type="body" idx="1"/>
          </p:nvPr>
        </p:nvSpPr>
        <p:spPr>
          <a:xfrm>
            <a:off x="311700" y="216000"/>
            <a:ext cx="8520600" cy="47790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4200" b="1">
                <a:solidFill>
                  <a:schemeClr val="accent1"/>
                </a:solidFill>
                <a:latin typeface="Amatic SC"/>
                <a:ea typeface="Amatic SC"/>
                <a:cs typeface="Amatic SC"/>
                <a:sym typeface="Amatic SC"/>
              </a:rPr>
              <a:t>Science</a:t>
            </a:r>
            <a:endParaRPr sz="4200" b="1">
              <a:solidFill>
                <a:schemeClr val="accent1"/>
              </a:solidFill>
              <a:latin typeface="Amatic SC"/>
              <a:ea typeface="Amatic SC"/>
              <a:cs typeface="Amatic SC"/>
              <a:sym typeface="Amatic SC"/>
            </a:endParaRPr>
          </a:p>
          <a:p>
            <a:pPr marL="0" lvl="0" indent="0" algn="l" rtl="0">
              <a:lnSpc>
                <a:spcPct val="100000"/>
              </a:lnSpc>
              <a:spcBef>
                <a:spcPts val="0"/>
              </a:spcBef>
              <a:spcAft>
                <a:spcPts val="0"/>
              </a:spcAft>
              <a:buNone/>
            </a:pPr>
            <a:r>
              <a:rPr lang="en">
                <a:solidFill>
                  <a:schemeClr val="accent1"/>
                </a:solidFill>
              </a:rPr>
              <a:t>Activity:</a:t>
            </a:r>
            <a:endParaRPr>
              <a:solidFill>
                <a:schemeClr val="accent1"/>
              </a:solidFill>
            </a:endParaRPr>
          </a:p>
          <a:p>
            <a:pPr marL="0" lvl="0" indent="0" algn="l" rtl="0">
              <a:lnSpc>
                <a:spcPct val="100000"/>
              </a:lnSpc>
              <a:spcBef>
                <a:spcPts val="0"/>
              </a:spcBef>
              <a:spcAft>
                <a:spcPts val="0"/>
              </a:spcAft>
              <a:buNone/>
            </a:pPr>
            <a:endParaRPr>
              <a:solidFill>
                <a:schemeClr val="accent1"/>
              </a:solidFill>
            </a:endParaRPr>
          </a:p>
          <a:p>
            <a:pPr marL="0" lvl="0" indent="0" algn="l" rtl="0">
              <a:lnSpc>
                <a:spcPct val="100000"/>
              </a:lnSpc>
              <a:spcBef>
                <a:spcPts val="0"/>
              </a:spcBef>
              <a:spcAft>
                <a:spcPts val="0"/>
              </a:spcAft>
              <a:buNone/>
            </a:pPr>
            <a:r>
              <a:rPr lang="en">
                <a:solidFill>
                  <a:schemeClr val="accent1"/>
                </a:solidFill>
              </a:rPr>
              <a:t>Dissolving Jelly Beans</a:t>
            </a:r>
            <a:endParaRPr>
              <a:solidFill>
                <a:schemeClr val="accent1"/>
              </a:solidFill>
            </a:endParaRPr>
          </a:p>
          <a:p>
            <a:pPr marL="0" lvl="0" indent="0" algn="l" rtl="0">
              <a:lnSpc>
                <a:spcPct val="100000"/>
              </a:lnSpc>
              <a:spcBef>
                <a:spcPts val="0"/>
              </a:spcBef>
              <a:spcAft>
                <a:spcPts val="0"/>
              </a:spcAft>
              <a:buNone/>
            </a:pPr>
            <a:endParaRPr>
              <a:solidFill>
                <a:schemeClr val="accent1"/>
              </a:solidFill>
            </a:endParaRPr>
          </a:p>
          <a:p>
            <a:pPr marL="0" lvl="0" indent="0" algn="l" rtl="0">
              <a:lnSpc>
                <a:spcPct val="100000"/>
              </a:lnSpc>
              <a:spcBef>
                <a:spcPts val="0"/>
              </a:spcBef>
              <a:spcAft>
                <a:spcPts val="0"/>
              </a:spcAft>
              <a:buNone/>
            </a:pPr>
            <a:r>
              <a:rPr lang="en" u="sng">
                <a:solidFill>
                  <a:schemeClr val="accent1"/>
                </a:solidFill>
              </a:rPr>
              <a:t>Questions to ask/answer:</a:t>
            </a:r>
            <a:endParaRPr u="sng">
              <a:solidFill>
                <a:schemeClr val="accent1"/>
              </a:solidFill>
            </a:endParaRPr>
          </a:p>
          <a:p>
            <a:pPr marL="0" lvl="0" indent="0" algn="l" rtl="0">
              <a:lnSpc>
                <a:spcPct val="100000"/>
              </a:lnSpc>
              <a:spcBef>
                <a:spcPts val="0"/>
              </a:spcBef>
              <a:spcAft>
                <a:spcPts val="0"/>
              </a:spcAft>
              <a:buNone/>
            </a:pPr>
            <a:endParaRPr>
              <a:solidFill>
                <a:schemeClr val="accent1"/>
              </a:solidFill>
            </a:endParaRPr>
          </a:p>
          <a:p>
            <a:pPr marL="457200" lvl="0" indent="-342900" algn="l" rtl="0">
              <a:lnSpc>
                <a:spcPct val="100000"/>
              </a:lnSpc>
              <a:spcBef>
                <a:spcPts val="0"/>
              </a:spcBef>
              <a:spcAft>
                <a:spcPts val="0"/>
              </a:spcAft>
              <a:buClr>
                <a:schemeClr val="accent1"/>
              </a:buClr>
              <a:buSzPts val="1800"/>
              <a:buAutoNum type="arabicPeriod"/>
            </a:pPr>
            <a:r>
              <a:rPr lang="en">
                <a:solidFill>
                  <a:schemeClr val="accent1"/>
                </a:solidFill>
              </a:rPr>
              <a:t>Which liquid or liquids dissolved the jelly beans?</a:t>
            </a:r>
            <a:endParaRPr>
              <a:solidFill>
                <a:schemeClr val="accent1"/>
              </a:solidFill>
            </a:endParaRPr>
          </a:p>
          <a:p>
            <a:pPr marL="457200" lvl="0" indent="-342900" algn="l" rtl="0">
              <a:lnSpc>
                <a:spcPct val="100000"/>
              </a:lnSpc>
              <a:spcBef>
                <a:spcPts val="0"/>
              </a:spcBef>
              <a:spcAft>
                <a:spcPts val="0"/>
              </a:spcAft>
              <a:buClr>
                <a:schemeClr val="accent1"/>
              </a:buClr>
              <a:buSzPts val="1800"/>
              <a:buAutoNum type="arabicPeriod"/>
            </a:pPr>
            <a:r>
              <a:rPr lang="en">
                <a:solidFill>
                  <a:schemeClr val="accent1"/>
                </a:solidFill>
              </a:rPr>
              <a:t>How long did it take to dissolve the jelly beans?</a:t>
            </a:r>
            <a:endParaRPr>
              <a:solidFill>
                <a:schemeClr val="accent1"/>
              </a:solidFill>
            </a:endParaRPr>
          </a:p>
          <a:p>
            <a:pPr marL="0" lvl="0" indent="0" algn="l" rtl="0">
              <a:lnSpc>
                <a:spcPct val="100000"/>
              </a:lnSpc>
              <a:spcBef>
                <a:spcPts val="0"/>
              </a:spcBef>
              <a:spcAft>
                <a:spcPts val="0"/>
              </a:spcAft>
              <a:buNone/>
            </a:pPr>
            <a:endParaRPr>
              <a:solidFill>
                <a:schemeClr val="accent1"/>
              </a:solidFill>
            </a:endParaRPr>
          </a:p>
          <a:p>
            <a:pPr marL="0" lvl="0" indent="0" algn="l" rtl="0">
              <a:lnSpc>
                <a:spcPct val="100000"/>
              </a:lnSpc>
              <a:spcBef>
                <a:spcPts val="0"/>
              </a:spcBef>
              <a:spcAft>
                <a:spcPts val="0"/>
              </a:spcAft>
              <a:buNone/>
            </a:pPr>
            <a:r>
              <a:rPr lang="en">
                <a:solidFill>
                  <a:schemeClr val="accent1"/>
                </a:solidFill>
              </a:rPr>
              <a:t>Tell your parent, sibling, or TEACHER the answers to these questions.</a:t>
            </a:r>
            <a:endParaRPr>
              <a:solidFill>
                <a:schemeClr val="accent1"/>
              </a:solidFill>
            </a:endParaRPr>
          </a:p>
        </p:txBody>
      </p:sp>
      <p:pic>
        <p:nvPicPr>
          <p:cNvPr id="162" name="Google Shape;162;p29" descr="Image result for clip art of jelly beans"/>
          <p:cNvPicPr preferRelativeResize="0"/>
          <p:nvPr/>
        </p:nvPicPr>
        <p:blipFill>
          <a:blip r:embed="rId3">
            <a:alphaModFix/>
          </a:blip>
          <a:stretch>
            <a:fillRect/>
          </a:stretch>
        </p:blipFill>
        <p:spPr>
          <a:xfrm>
            <a:off x="6092400" y="476400"/>
            <a:ext cx="1400175" cy="18192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A2C4C9"/>
        </a:solidFill>
        <a:effectLst/>
      </p:bgPr>
    </p:bg>
    <p:spTree>
      <p:nvGrpSpPr>
        <p:cNvPr id="1" name="Shape 166"/>
        <p:cNvGrpSpPr/>
        <p:nvPr/>
      </p:nvGrpSpPr>
      <p:grpSpPr>
        <a:xfrm>
          <a:off x="0" y="0"/>
          <a:ext cx="0" cy="0"/>
          <a:chOff x="0" y="0"/>
          <a:chExt cx="0" cy="0"/>
        </a:xfrm>
      </p:grpSpPr>
      <p:sp>
        <p:nvSpPr>
          <p:cNvPr id="167" name="Google Shape;167;p30"/>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Writing</a:t>
            </a:r>
            <a:endParaRPr/>
          </a:p>
        </p:txBody>
      </p:sp>
      <p:sp>
        <p:nvSpPr>
          <p:cNvPr id="168" name="Google Shape;168;p30"/>
          <p:cNvSpPr txBox="1">
            <a:spLocks noGrp="1"/>
          </p:cNvSpPr>
          <p:nvPr>
            <p:ph type="body" idx="1"/>
          </p:nvPr>
        </p:nvSpPr>
        <p:spPr>
          <a:xfrm>
            <a:off x="311698" y="1546544"/>
            <a:ext cx="8089800" cy="327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Activity:</a:t>
            </a:r>
            <a:endParaRPr/>
          </a:p>
          <a:p>
            <a:pPr marL="0" lvl="0" indent="0" algn="l" rtl="0">
              <a:spcBef>
                <a:spcPts val="1600"/>
              </a:spcBef>
              <a:spcAft>
                <a:spcPts val="0"/>
              </a:spcAft>
              <a:buNone/>
            </a:pPr>
            <a:r>
              <a:rPr lang="en"/>
              <a:t>Choose 1:</a:t>
            </a:r>
            <a:endParaRPr/>
          </a:p>
          <a:p>
            <a:pPr marL="457200" lvl="0" indent="-342900" algn="l" rtl="0">
              <a:spcBef>
                <a:spcPts val="1600"/>
              </a:spcBef>
              <a:spcAft>
                <a:spcPts val="0"/>
              </a:spcAft>
              <a:buSzPts val="1800"/>
              <a:buChar char="●"/>
            </a:pPr>
            <a:r>
              <a:rPr lang="en"/>
              <a:t>Write three sentences about your favorite candy.(opinion)</a:t>
            </a:r>
            <a:endParaRPr/>
          </a:p>
          <a:p>
            <a:pPr marL="457200" lvl="0" indent="-342900" algn="l" rtl="0">
              <a:spcBef>
                <a:spcPts val="0"/>
              </a:spcBef>
              <a:spcAft>
                <a:spcPts val="0"/>
              </a:spcAft>
              <a:buSzPts val="1800"/>
              <a:buChar char="●"/>
            </a:pPr>
            <a:r>
              <a:rPr lang="en"/>
              <a:t>see science slide (informative)</a:t>
            </a:r>
            <a:endParaRPr/>
          </a:p>
          <a:p>
            <a:pPr marL="457200" lvl="0" indent="-342900" algn="l" rtl="0">
              <a:spcBef>
                <a:spcPts val="0"/>
              </a:spcBef>
              <a:spcAft>
                <a:spcPts val="0"/>
              </a:spcAft>
              <a:buSzPts val="1800"/>
              <a:buChar char="●"/>
            </a:pPr>
            <a:r>
              <a:rPr lang="en"/>
              <a:t>Write three sentences about what you would do if you were the Easter bunny. See next slide. (narrative)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31"/>
          <p:cNvPicPr preferRelativeResize="0"/>
          <p:nvPr/>
        </p:nvPicPr>
        <p:blipFill>
          <a:blip r:embed="rId3">
            <a:alphaModFix/>
          </a:blip>
          <a:stretch>
            <a:fillRect/>
          </a:stretch>
        </p:blipFill>
        <p:spPr>
          <a:xfrm>
            <a:off x="2564296" y="304800"/>
            <a:ext cx="3629027" cy="483870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311700" y="1688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Standards</a:t>
            </a:r>
            <a:endParaRPr/>
          </a:p>
        </p:txBody>
      </p:sp>
      <p:sp>
        <p:nvSpPr>
          <p:cNvPr id="65" name="Google Shape;65;p14"/>
          <p:cNvSpPr txBox="1">
            <a:spLocks noGrp="1"/>
          </p:cNvSpPr>
          <p:nvPr>
            <p:ph type="body" idx="1"/>
          </p:nvPr>
        </p:nvSpPr>
        <p:spPr>
          <a:xfrm>
            <a:off x="311706" y="471495"/>
            <a:ext cx="8520600" cy="4993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200" b="1"/>
              <a:t>Reading:</a:t>
            </a:r>
            <a:endParaRPr sz="1200" b="1"/>
          </a:p>
          <a:p>
            <a:pPr marL="457200" lvl="0" indent="-304800" algn="l" rtl="0">
              <a:lnSpc>
                <a:spcPct val="100000"/>
              </a:lnSpc>
              <a:spcBef>
                <a:spcPts val="1600"/>
              </a:spcBef>
              <a:spcAft>
                <a:spcPts val="0"/>
              </a:spcAft>
              <a:buSzPts val="1200"/>
              <a:buChar char="●"/>
            </a:pPr>
            <a:r>
              <a:rPr lang="en" sz="1200" b="1"/>
              <a:t>R.L.K.1: Ask and answer questions when reading.</a:t>
            </a:r>
            <a:endParaRPr sz="1200" b="1"/>
          </a:p>
          <a:p>
            <a:pPr marL="457200" lvl="0" indent="-304800" algn="l" rtl="0">
              <a:lnSpc>
                <a:spcPct val="100000"/>
              </a:lnSpc>
              <a:spcBef>
                <a:spcPts val="0"/>
              </a:spcBef>
              <a:spcAft>
                <a:spcPts val="0"/>
              </a:spcAft>
              <a:buSzPts val="1200"/>
              <a:buChar char="●"/>
            </a:pPr>
            <a:r>
              <a:rPr lang="en" sz="1200" b="1"/>
              <a:t>R.L.K.3: Name characters, setting, and events in the story.</a:t>
            </a:r>
            <a:endParaRPr sz="1200" b="1"/>
          </a:p>
          <a:p>
            <a:pPr marL="0" lvl="0" indent="0" algn="l" rtl="0">
              <a:lnSpc>
                <a:spcPct val="100000"/>
              </a:lnSpc>
              <a:spcBef>
                <a:spcPts val="1600"/>
              </a:spcBef>
              <a:spcAft>
                <a:spcPts val="0"/>
              </a:spcAft>
              <a:buNone/>
            </a:pPr>
            <a:r>
              <a:rPr lang="en" sz="1200" b="1"/>
              <a:t>Writing:</a:t>
            </a:r>
            <a:endParaRPr sz="1200" b="1"/>
          </a:p>
          <a:p>
            <a:pPr marL="457200" lvl="0" indent="-304800" algn="l" rtl="0">
              <a:lnSpc>
                <a:spcPct val="100000"/>
              </a:lnSpc>
              <a:spcBef>
                <a:spcPts val="1600"/>
              </a:spcBef>
              <a:spcAft>
                <a:spcPts val="0"/>
              </a:spcAft>
              <a:buSzPts val="1200"/>
              <a:buChar char="●"/>
            </a:pPr>
            <a:r>
              <a:rPr lang="en" sz="1200" b="1"/>
              <a:t>W.K.1: Use a combination of drawing, dictating, and writing when composing opinion, narratives, and informative texts. </a:t>
            </a:r>
            <a:endParaRPr sz="1200" b="1"/>
          </a:p>
          <a:p>
            <a:pPr marL="457200" lvl="0" indent="-304800" algn="l" rtl="0">
              <a:lnSpc>
                <a:spcPct val="100000"/>
              </a:lnSpc>
              <a:spcBef>
                <a:spcPts val="0"/>
              </a:spcBef>
              <a:spcAft>
                <a:spcPts val="0"/>
              </a:spcAft>
              <a:buSzPts val="1200"/>
              <a:buChar char="●"/>
            </a:pPr>
            <a:r>
              <a:rPr lang="en" sz="1200" b="1"/>
              <a:t>L.K.2: Use g appropriate capitalization, punctuation, and spelling when writing.</a:t>
            </a:r>
            <a:endParaRPr sz="1200" b="1"/>
          </a:p>
          <a:p>
            <a:pPr marL="0" lvl="0" indent="0" algn="l" rtl="0">
              <a:lnSpc>
                <a:spcPct val="100000"/>
              </a:lnSpc>
              <a:spcBef>
                <a:spcPts val="1600"/>
              </a:spcBef>
              <a:spcAft>
                <a:spcPts val="0"/>
              </a:spcAft>
              <a:buNone/>
            </a:pPr>
            <a:r>
              <a:rPr lang="en" sz="1200" b="1"/>
              <a:t>Phonics:</a:t>
            </a:r>
            <a:endParaRPr sz="1200" b="1"/>
          </a:p>
          <a:p>
            <a:pPr marL="457200" lvl="0" indent="-304800" algn="l" rtl="0">
              <a:lnSpc>
                <a:spcPct val="100000"/>
              </a:lnSpc>
              <a:spcBef>
                <a:spcPts val="1600"/>
              </a:spcBef>
              <a:spcAft>
                <a:spcPts val="0"/>
              </a:spcAft>
              <a:buSzPts val="1200"/>
              <a:buChar char="●"/>
            </a:pPr>
            <a:r>
              <a:rPr lang="en" sz="1200" b="1"/>
              <a:t>R.F.K.2: Demonstrate understanding of sounds (middle sounds, short vowels).</a:t>
            </a:r>
            <a:endParaRPr sz="1200" b="1"/>
          </a:p>
          <a:p>
            <a:pPr marL="0" lvl="0" indent="0" algn="l" rtl="0">
              <a:lnSpc>
                <a:spcPct val="100000"/>
              </a:lnSpc>
              <a:spcBef>
                <a:spcPts val="1600"/>
              </a:spcBef>
              <a:spcAft>
                <a:spcPts val="0"/>
              </a:spcAft>
              <a:buNone/>
            </a:pPr>
            <a:r>
              <a:rPr lang="en" sz="1200" b="1"/>
              <a:t>Sight Words:</a:t>
            </a:r>
            <a:endParaRPr sz="1200" b="1"/>
          </a:p>
          <a:p>
            <a:pPr marL="457200" lvl="0" indent="-304800" algn="l" rtl="0">
              <a:lnSpc>
                <a:spcPct val="100000"/>
              </a:lnSpc>
              <a:spcBef>
                <a:spcPts val="1600"/>
              </a:spcBef>
              <a:spcAft>
                <a:spcPts val="0"/>
              </a:spcAft>
              <a:buSzPts val="1200"/>
              <a:buChar char="●"/>
            </a:pPr>
            <a:r>
              <a:rPr lang="en" sz="1200" b="1"/>
              <a:t>R.F.K.3: Read common high frequency sight words.</a:t>
            </a:r>
            <a:endParaRPr sz="1200" b="1"/>
          </a:p>
          <a:p>
            <a:pPr marL="0" lvl="0" indent="0" algn="l" rtl="0">
              <a:lnSpc>
                <a:spcPct val="100000"/>
              </a:lnSpc>
              <a:spcBef>
                <a:spcPts val="1600"/>
              </a:spcBef>
              <a:spcAft>
                <a:spcPts val="0"/>
              </a:spcAft>
              <a:buNone/>
            </a:pPr>
            <a:r>
              <a:rPr lang="en" sz="1200" b="1"/>
              <a:t>Math: </a:t>
            </a:r>
            <a:endParaRPr sz="1200" b="1"/>
          </a:p>
          <a:p>
            <a:pPr marL="457200" lvl="0" indent="-304800" algn="l" rtl="0">
              <a:lnSpc>
                <a:spcPct val="100000"/>
              </a:lnSpc>
              <a:spcBef>
                <a:spcPts val="1600"/>
              </a:spcBef>
              <a:spcAft>
                <a:spcPts val="0"/>
              </a:spcAft>
              <a:buSzPts val="1200"/>
              <a:buChar char="●"/>
            </a:pPr>
            <a:r>
              <a:rPr lang="en" sz="1200" b="1"/>
              <a:t>K.C.C.7: Compare 2 numbers between 1-20 presented with written numerals.</a:t>
            </a:r>
            <a:endParaRPr sz="1200" b="1"/>
          </a:p>
        </p:txBody>
      </p:sp>
      <p:sp>
        <p:nvSpPr>
          <p:cNvPr id="66" name="Google Shape;66;p14"/>
          <p:cNvSpPr txBox="1"/>
          <p:nvPr/>
        </p:nvSpPr>
        <p:spPr>
          <a:xfrm rot="10800000" flipH="1">
            <a:off x="1004725" y="3111100"/>
            <a:ext cx="7315200" cy="42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 name="Google Shape;67;p14"/>
          <p:cNvSpPr txBox="1"/>
          <p:nvPr/>
        </p:nvSpPr>
        <p:spPr>
          <a:xfrm>
            <a:off x="6755650" y="268700"/>
            <a:ext cx="2264700" cy="87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Source Code Pro"/>
              <a:ea typeface="Source Code Pro"/>
              <a:cs typeface="Source Code Pro"/>
              <a:sym typeface="Source Code Pr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77"/>
        <p:cNvGrpSpPr/>
        <p:nvPr/>
      </p:nvGrpSpPr>
      <p:grpSpPr>
        <a:xfrm>
          <a:off x="0" y="0"/>
          <a:ext cx="0" cy="0"/>
          <a:chOff x="0" y="0"/>
          <a:chExt cx="0" cy="0"/>
        </a:xfrm>
      </p:grpSpPr>
      <p:pic>
        <p:nvPicPr>
          <p:cNvPr id="178" name="Google Shape;178;p32"/>
          <p:cNvPicPr preferRelativeResize="0"/>
          <p:nvPr/>
        </p:nvPicPr>
        <p:blipFill>
          <a:blip r:embed="rId3">
            <a:alphaModFix/>
          </a:blip>
          <a:stretch>
            <a:fillRect/>
          </a:stretch>
        </p:blipFill>
        <p:spPr>
          <a:xfrm>
            <a:off x="2697425" y="146425"/>
            <a:ext cx="3749150" cy="5143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82"/>
        <p:cNvGrpSpPr/>
        <p:nvPr/>
      </p:nvGrpSpPr>
      <p:grpSpPr>
        <a:xfrm>
          <a:off x="0" y="0"/>
          <a:ext cx="0" cy="0"/>
          <a:chOff x="0" y="0"/>
          <a:chExt cx="0" cy="0"/>
        </a:xfrm>
      </p:grpSpPr>
      <p:sp>
        <p:nvSpPr>
          <p:cNvPr id="183" name="Google Shape;183;p33"/>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Phonics</a:t>
            </a:r>
            <a:endParaRPr/>
          </a:p>
        </p:txBody>
      </p:sp>
      <p:sp>
        <p:nvSpPr>
          <p:cNvPr id="184" name="Google Shape;184;p33"/>
          <p:cNvSpPr txBox="1">
            <a:spLocks noGrp="1"/>
          </p:cNvSpPr>
          <p:nvPr>
            <p:ph type="body" idx="1"/>
          </p:nvPr>
        </p:nvSpPr>
        <p:spPr>
          <a:xfrm>
            <a:off x="311700" y="1093842"/>
            <a:ext cx="8520600" cy="6188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200">
                <a:solidFill>
                  <a:srgbClr val="222222"/>
                </a:solidFill>
              </a:rPr>
              <a:t>The following word list includes words that use our short vowel addressed on the phonics worksheet given. You may practice these words all week by sounding them out and reading them, writing them with different fun materials, coming up with words that rhyme with these words, and even using them in sentences. At the end of the week a spelling test can be given to see if the words have been mastered.</a:t>
            </a:r>
            <a:endParaRPr sz="1200">
              <a:solidFill>
                <a:schemeClr val="dk1"/>
              </a:solidFill>
            </a:endParaRPr>
          </a:p>
          <a:p>
            <a:pPr marL="0" lvl="0" indent="0" algn="l" rtl="0">
              <a:lnSpc>
                <a:spcPct val="100000"/>
              </a:lnSpc>
              <a:spcBef>
                <a:spcPts val="1600"/>
              </a:spcBef>
              <a:spcAft>
                <a:spcPts val="0"/>
              </a:spcAft>
              <a:buClr>
                <a:schemeClr val="dk1"/>
              </a:buClr>
              <a:buSzPts val="1100"/>
              <a:buFont typeface="Arial"/>
              <a:buNone/>
            </a:pPr>
            <a:endParaRPr sz="1200">
              <a:solidFill>
                <a:srgbClr val="000000"/>
              </a:solidFill>
            </a:endParaRPr>
          </a:p>
          <a:p>
            <a:pPr marL="0" lvl="0" indent="0" algn="l" rtl="0">
              <a:lnSpc>
                <a:spcPct val="100000"/>
              </a:lnSpc>
              <a:spcBef>
                <a:spcPts val="1600"/>
              </a:spcBef>
              <a:spcAft>
                <a:spcPts val="0"/>
              </a:spcAft>
              <a:buClr>
                <a:schemeClr val="dk1"/>
              </a:buClr>
              <a:buSzPts val="1100"/>
              <a:buFont typeface="Arial"/>
              <a:buNone/>
            </a:pPr>
            <a:r>
              <a:rPr lang="en" sz="1200">
                <a:solidFill>
                  <a:srgbClr val="000000"/>
                </a:solidFill>
              </a:rPr>
              <a:t>Win             Hit </a:t>
            </a:r>
            <a:endParaRPr sz="1200">
              <a:solidFill>
                <a:srgbClr val="000000"/>
              </a:solidFill>
            </a:endParaRPr>
          </a:p>
          <a:p>
            <a:pPr marL="0" lvl="0" indent="0" algn="l" rtl="0">
              <a:lnSpc>
                <a:spcPct val="100000"/>
              </a:lnSpc>
              <a:spcBef>
                <a:spcPts val="1600"/>
              </a:spcBef>
              <a:spcAft>
                <a:spcPts val="0"/>
              </a:spcAft>
              <a:buClr>
                <a:schemeClr val="dk1"/>
              </a:buClr>
              <a:buSzPts val="1100"/>
              <a:buFont typeface="Arial"/>
              <a:buNone/>
            </a:pPr>
            <a:r>
              <a:rPr lang="en" sz="1200">
                <a:solidFill>
                  <a:srgbClr val="000000"/>
                </a:solidFill>
              </a:rPr>
              <a:t>Zip             Sip</a:t>
            </a:r>
            <a:endParaRPr sz="800">
              <a:solidFill>
                <a:srgbClr val="000000"/>
              </a:solidFill>
            </a:endParaRPr>
          </a:p>
          <a:p>
            <a:pPr marL="0" lvl="0" indent="0" algn="l" rtl="0">
              <a:lnSpc>
                <a:spcPct val="100000"/>
              </a:lnSpc>
              <a:spcBef>
                <a:spcPts val="1600"/>
              </a:spcBef>
              <a:spcAft>
                <a:spcPts val="0"/>
              </a:spcAft>
              <a:buClr>
                <a:schemeClr val="dk1"/>
              </a:buClr>
              <a:buSzPts val="1100"/>
              <a:buFont typeface="Arial"/>
              <a:buNone/>
            </a:pPr>
            <a:r>
              <a:rPr lang="en" sz="1200">
                <a:solidFill>
                  <a:srgbClr val="000000"/>
                </a:solidFill>
              </a:rPr>
              <a:t>Big             Kid</a:t>
            </a:r>
            <a:endParaRPr sz="1200">
              <a:solidFill>
                <a:srgbClr val="000000"/>
              </a:solidFill>
            </a:endParaRPr>
          </a:p>
          <a:p>
            <a:pPr marL="0" lvl="0" indent="0" algn="l" rtl="0">
              <a:lnSpc>
                <a:spcPct val="100000"/>
              </a:lnSpc>
              <a:spcBef>
                <a:spcPts val="1600"/>
              </a:spcBef>
              <a:spcAft>
                <a:spcPts val="0"/>
              </a:spcAft>
              <a:buClr>
                <a:schemeClr val="dk1"/>
              </a:buClr>
              <a:buSzPts val="1100"/>
              <a:buFont typeface="Arial"/>
              <a:buNone/>
            </a:pPr>
            <a:r>
              <a:rPr lang="en" sz="1200">
                <a:solidFill>
                  <a:srgbClr val="000000"/>
                </a:solidFill>
              </a:rPr>
              <a:t>Bit             Pin</a:t>
            </a:r>
            <a:endParaRPr sz="1200">
              <a:solidFill>
                <a:srgbClr val="000000"/>
              </a:solidFill>
            </a:endParaRPr>
          </a:p>
          <a:p>
            <a:pPr marL="0" lvl="0" indent="0" algn="l" rtl="0">
              <a:lnSpc>
                <a:spcPct val="100000"/>
              </a:lnSpc>
              <a:spcBef>
                <a:spcPts val="1600"/>
              </a:spcBef>
              <a:spcAft>
                <a:spcPts val="0"/>
              </a:spcAft>
              <a:buClr>
                <a:schemeClr val="dk1"/>
              </a:buClr>
              <a:buSzPts val="1100"/>
              <a:buFont typeface="Arial"/>
              <a:buNone/>
            </a:pPr>
            <a:r>
              <a:rPr lang="en" sz="1200">
                <a:solidFill>
                  <a:srgbClr val="000000"/>
                </a:solidFill>
              </a:rPr>
              <a:t>Wig</a:t>
            </a:r>
            <a:r>
              <a:rPr lang="en" sz="1000">
                <a:solidFill>
                  <a:srgbClr val="000000"/>
                </a:solidFill>
              </a:rPr>
              <a:t>                </a:t>
            </a:r>
            <a:r>
              <a:rPr lang="en" sz="1200">
                <a:solidFill>
                  <a:srgbClr val="000000"/>
                </a:solidFill>
              </a:rPr>
              <a:t>Hid </a:t>
            </a:r>
            <a:endParaRPr sz="800" b="1" u="sng">
              <a:solidFill>
                <a:srgbClr val="000000"/>
              </a:solidFill>
            </a:endParaRPr>
          </a:p>
          <a:p>
            <a:pPr marL="457200" lvl="0" indent="-304800" algn="l" rtl="0">
              <a:lnSpc>
                <a:spcPct val="100000"/>
              </a:lnSpc>
              <a:spcBef>
                <a:spcPts val="1600"/>
              </a:spcBef>
              <a:spcAft>
                <a:spcPts val="0"/>
              </a:spcAft>
              <a:buClr>
                <a:srgbClr val="222222"/>
              </a:buClr>
              <a:buSzPts val="1200"/>
              <a:buChar char="●"/>
            </a:pPr>
            <a:r>
              <a:rPr lang="en" sz="1200">
                <a:solidFill>
                  <a:srgbClr val="222222"/>
                </a:solidFill>
              </a:rPr>
              <a:t>Bonus word: stick </a:t>
            </a:r>
            <a:endParaRPr sz="1200"/>
          </a:p>
        </p:txBody>
      </p:sp>
      <p:pic>
        <p:nvPicPr>
          <p:cNvPr id="185" name="Google Shape;185;p33"/>
          <p:cNvPicPr preferRelativeResize="0"/>
          <p:nvPr/>
        </p:nvPicPr>
        <p:blipFill>
          <a:blip r:embed="rId3">
            <a:alphaModFix/>
          </a:blip>
          <a:stretch>
            <a:fillRect/>
          </a:stretch>
        </p:blipFill>
        <p:spPr>
          <a:xfrm>
            <a:off x="5283818" y="2173357"/>
            <a:ext cx="2004875" cy="25717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89"/>
        <p:cNvGrpSpPr/>
        <p:nvPr/>
      </p:nvGrpSpPr>
      <p:grpSpPr>
        <a:xfrm>
          <a:off x="0" y="0"/>
          <a:ext cx="0" cy="0"/>
          <a:chOff x="0" y="0"/>
          <a:chExt cx="0" cy="0"/>
        </a:xfrm>
      </p:grpSpPr>
      <p:pic>
        <p:nvPicPr>
          <p:cNvPr id="190" name="Google Shape;190;p34"/>
          <p:cNvPicPr preferRelativeResize="0"/>
          <p:nvPr/>
        </p:nvPicPr>
        <p:blipFill>
          <a:blip r:embed="rId3">
            <a:alphaModFix/>
          </a:blip>
          <a:stretch>
            <a:fillRect/>
          </a:stretch>
        </p:blipFill>
        <p:spPr>
          <a:xfrm>
            <a:off x="2498035" y="152400"/>
            <a:ext cx="3731362" cy="48387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B4A7D6"/>
        </a:solidFill>
        <a:effectLst/>
      </p:bgPr>
    </p:bg>
    <p:spTree>
      <p:nvGrpSpPr>
        <p:cNvPr id="1" name="Shape 194"/>
        <p:cNvGrpSpPr/>
        <p:nvPr/>
      </p:nvGrpSpPr>
      <p:grpSpPr>
        <a:xfrm>
          <a:off x="0" y="0"/>
          <a:ext cx="0" cy="0"/>
          <a:chOff x="0" y="0"/>
          <a:chExt cx="0" cy="0"/>
        </a:xfrm>
      </p:grpSpPr>
      <p:pic>
        <p:nvPicPr>
          <p:cNvPr id="195" name="Google Shape;195;p35"/>
          <p:cNvPicPr preferRelativeResize="0"/>
          <p:nvPr/>
        </p:nvPicPr>
        <p:blipFill>
          <a:blip r:embed="rId3">
            <a:alphaModFix/>
          </a:blip>
          <a:stretch>
            <a:fillRect/>
          </a:stretch>
        </p:blipFill>
        <p:spPr>
          <a:xfrm>
            <a:off x="2792163" y="152400"/>
            <a:ext cx="3559681" cy="483870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199"/>
        <p:cNvGrpSpPr/>
        <p:nvPr/>
      </p:nvGrpSpPr>
      <p:grpSpPr>
        <a:xfrm>
          <a:off x="0" y="0"/>
          <a:ext cx="0" cy="0"/>
          <a:chOff x="0" y="0"/>
          <a:chExt cx="0" cy="0"/>
        </a:xfrm>
      </p:grpSpPr>
      <p:sp>
        <p:nvSpPr>
          <p:cNvPr id="200" name="Google Shape;200;p36"/>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Sight Words</a:t>
            </a:r>
            <a:endParaRPr/>
          </a:p>
        </p:txBody>
      </p:sp>
      <p:sp>
        <p:nvSpPr>
          <p:cNvPr id="201" name="Google Shape;201;p36"/>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sz="3000" b="1">
                <a:solidFill>
                  <a:srgbClr val="000000"/>
                </a:solidFill>
                <a:latin typeface="Comic Sans MS"/>
                <a:ea typeface="Comic Sans MS"/>
                <a:cs typeface="Comic Sans MS"/>
                <a:sym typeface="Comic Sans MS"/>
              </a:rPr>
              <a:t>Sight words:</a:t>
            </a:r>
            <a:r>
              <a:rPr lang="en" sz="2400">
                <a:solidFill>
                  <a:srgbClr val="000000"/>
                </a:solidFill>
                <a:latin typeface="Comic Sans MS"/>
                <a:ea typeface="Comic Sans MS"/>
                <a:cs typeface="Comic Sans MS"/>
                <a:sym typeface="Comic Sans MS"/>
              </a:rPr>
              <a:t> over, did, down, only</a:t>
            </a:r>
            <a:endParaRPr sz="2400">
              <a:solidFill>
                <a:srgbClr val="000000"/>
              </a:solidFill>
              <a:latin typeface="Comic Sans MS"/>
              <a:ea typeface="Comic Sans MS"/>
              <a:cs typeface="Comic Sans MS"/>
              <a:sym typeface="Comic Sans MS"/>
            </a:endParaRPr>
          </a:p>
          <a:p>
            <a:pPr marL="457200" lvl="0" indent="-381000" algn="l" rtl="0">
              <a:lnSpc>
                <a:spcPct val="150000"/>
              </a:lnSpc>
              <a:spcBef>
                <a:spcPts val="0"/>
              </a:spcBef>
              <a:spcAft>
                <a:spcPts val="0"/>
              </a:spcAft>
              <a:buClr>
                <a:schemeClr val="accent1"/>
              </a:buClr>
              <a:buSzPts val="2400"/>
              <a:buChar char="●"/>
            </a:pPr>
            <a:r>
              <a:rPr lang="en" sz="2400" b="1">
                <a:solidFill>
                  <a:srgbClr val="000000"/>
                </a:solidFill>
                <a:latin typeface="Comic Sans MS"/>
                <a:ea typeface="Comic Sans MS"/>
                <a:cs typeface="Comic Sans MS"/>
                <a:sym typeface="Comic Sans MS"/>
              </a:rPr>
              <a:t>Activity:</a:t>
            </a:r>
            <a:r>
              <a:rPr lang="en" sz="2400">
                <a:solidFill>
                  <a:srgbClr val="000000"/>
                </a:solidFill>
                <a:latin typeface="Comic Sans MS"/>
                <a:ea typeface="Comic Sans MS"/>
                <a:cs typeface="Comic Sans MS"/>
                <a:sym typeface="Comic Sans MS"/>
              </a:rPr>
              <a:t> Be the teacher. Teach someone/something (sibling, parent, pet, toys) how to spell </a:t>
            </a:r>
            <a:endParaRPr sz="2400">
              <a:solidFill>
                <a:srgbClr val="000000"/>
              </a:solidFill>
              <a:latin typeface="Comic Sans MS"/>
              <a:ea typeface="Comic Sans MS"/>
              <a:cs typeface="Comic Sans MS"/>
              <a:sym typeface="Comic Sans MS"/>
            </a:endParaRPr>
          </a:p>
          <a:p>
            <a:pPr marL="457200" lvl="0" indent="0" algn="l" rtl="0">
              <a:lnSpc>
                <a:spcPct val="150000"/>
              </a:lnSpc>
              <a:spcBef>
                <a:spcPts val="0"/>
              </a:spcBef>
              <a:spcAft>
                <a:spcPts val="0"/>
              </a:spcAft>
              <a:buNone/>
            </a:pPr>
            <a:r>
              <a:rPr lang="en" sz="2400">
                <a:solidFill>
                  <a:srgbClr val="000000"/>
                </a:solidFill>
                <a:latin typeface="Comic Sans MS"/>
                <a:ea typeface="Comic Sans MS"/>
                <a:cs typeface="Comic Sans MS"/>
                <a:sym typeface="Comic Sans MS"/>
              </a:rPr>
              <a:t>your sight words. Make sure to use your </a:t>
            </a:r>
            <a:endParaRPr sz="2400">
              <a:solidFill>
                <a:srgbClr val="000000"/>
              </a:solidFill>
              <a:latin typeface="Comic Sans MS"/>
              <a:ea typeface="Comic Sans MS"/>
              <a:cs typeface="Comic Sans MS"/>
              <a:sym typeface="Comic Sans MS"/>
            </a:endParaRPr>
          </a:p>
          <a:p>
            <a:pPr marL="457200" lvl="0" indent="0" algn="l" rtl="0">
              <a:lnSpc>
                <a:spcPct val="150000"/>
              </a:lnSpc>
              <a:spcBef>
                <a:spcPts val="0"/>
              </a:spcBef>
              <a:spcAft>
                <a:spcPts val="0"/>
              </a:spcAft>
              <a:buNone/>
            </a:pPr>
            <a:r>
              <a:rPr lang="en" sz="2400">
                <a:solidFill>
                  <a:srgbClr val="000000"/>
                </a:solidFill>
                <a:latin typeface="Comic Sans MS"/>
                <a:ea typeface="Comic Sans MS"/>
                <a:cs typeface="Comic Sans MS"/>
                <a:sym typeface="Comic Sans MS"/>
              </a:rPr>
              <a:t>teacher voice. :)</a:t>
            </a:r>
            <a:endParaRPr sz="2400" b="1">
              <a:solidFill>
                <a:schemeClr val="accent1"/>
              </a:solidFill>
              <a:latin typeface="Comic Sans MS"/>
              <a:ea typeface="Comic Sans MS"/>
              <a:cs typeface="Comic Sans MS"/>
              <a:sym typeface="Comic Sans MS"/>
            </a:endParaRPr>
          </a:p>
        </p:txBody>
      </p:sp>
      <p:pic>
        <p:nvPicPr>
          <p:cNvPr id="202" name="Google Shape;202;p36"/>
          <p:cNvPicPr preferRelativeResize="0"/>
          <p:nvPr/>
        </p:nvPicPr>
        <p:blipFill>
          <a:blip r:embed="rId3">
            <a:alphaModFix/>
          </a:blip>
          <a:stretch>
            <a:fillRect/>
          </a:stretch>
        </p:blipFill>
        <p:spPr>
          <a:xfrm>
            <a:off x="6634825" y="2495000"/>
            <a:ext cx="2509175" cy="25603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AD1DC"/>
        </a:solidFill>
        <a:effectLst/>
      </p:bgPr>
    </p:bg>
    <p:spTree>
      <p:nvGrpSpPr>
        <p:cNvPr id="1" name="Shape 206"/>
        <p:cNvGrpSpPr/>
        <p:nvPr/>
      </p:nvGrpSpPr>
      <p:grpSpPr>
        <a:xfrm>
          <a:off x="0" y="0"/>
          <a:ext cx="0" cy="0"/>
          <a:chOff x="0" y="0"/>
          <a:chExt cx="0" cy="0"/>
        </a:xfrm>
      </p:grpSpPr>
      <p:sp>
        <p:nvSpPr>
          <p:cNvPr id="207" name="Google Shape;207;p37"/>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p37"/>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09" name="Google Shape;209;p37"/>
          <p:cNvPicPr preferRelativeResize="0"/>
          <p:nvPr/>
        </p:nvPicPr>
        <p:blipFill>
          <a:blip r:embed="rId3">
            <a:alphaModFix/>
          </a:blip>
          <a:stretch>
            <a:fillRect/>
          </a:stretch>
        </p:blipFill>
        <p:spPr>
          <a:xfrm>
            <a:off x="2517726" y="0"/>
            <a:ext cx="3969149" cy="514350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213"/>
        <p:cNvGrpSpPr/>
        <p:nvPr/>
      </p:nvGrpSpPr>
      <p:grpSpPr>
        <a:xfrm>
          <a:off x="0" y="0"/>
          <a:ext cx="0" cy="0"/>
          <a:chOff x="0" y="0"/>
          <a:chExt cx="0" cy="0"/>
        </a:xfrm>
      </p:grpSpPr>
      <p:sp>
        <p:nvSpPr>
          <p:cNvPr id="214" name="Google Shape;214;p38"/>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p38"/>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16" name="Google Shape;216;p38"/>
          <p:cNvPicPr preferRelativeResize="0"/>
          <p:nvPr/>
        </p:nvPicPr>
        <p:blipFill>
          <a:blip r:embed="rId3">
            <a:alphaModFix/>
          </a:blip>
          <a:stretch>
            <a:fillRect/>
          </a:stretch>
        </p:blipFill>
        <p:spPr>
          <a:xfrm>
            <a:off x="2621564" y="0"/>
            <a:ext cx="3900872" cy="514349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220"/>
        <p:cNvGrpSpPr/>
        <p:nvPr/>
      </p:nvGrpSpPr>
      <p:grpSpPr>
        <a:xfrm>
          <a:off x="0" y="0"/>
          <a:ext cx="0" cy="0"/>
          <a:chOff x="0" y="0"/>
          <a:chExt cx="0" cy="0"/>
        </a:xfrm>
      </p:grpSpPr>
      <p:sp>
        <p:nvSpPr>
          <p:cNvPr id="221" name="Google Shape;221;p39"/>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2" name="Google Shape;222;p39"/>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23" name="Google Shape;223;p39"/>
          <p:cNvPicPr preferRelativeResize="0"/>
          <p:nvPr/>
        </p:nvPicPr>
        <p:blipFill>
          <a:blip r:embed="rId3">
            <a:alphaModFix/>
          </a:blip>
          <a:stretch>
            <a:fillRect/>
          </a:stretch>
        </p:blipFill>
        <p:spPr>
          <a:xfrm>
            <a:off x="2558621" y="0"/>
            <a:ext cx="4026759" cy="514350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227"/>
        <p:cNvGrpSpPr/>
        <p:nvPr/>
      </p:nvGrpSpPr>
      <p:grpSpPr>
        <a:xfrm>
          <a:off x="0" y="0"/>
          <a:ext cx="0" cy="0"/>
          <a:chOff x="0" y="0"/>
          <a:chExt cx="0" cy="0"/>
        </a:xfrm>
      </p:grpSpPr>
      <p:sp>
        <p:nvSpPr>
          <p:cNvPr id="228" name="Google Shape;228;p40"/>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9" name="Google Shape;229;p40"/>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30" name="Google Shape;230;p40"/>
          <p:cNvPicPr preferRelativeResize="0"/>
          <p:nvPr/>
        </p:nvPicPr>
        <p:blipFill>
          <a:blip r:embed="rId3">
            <a:alphaModFix/>
          </a:blip>
          <a:stretch>
            <a:fillRect/>
          </a:stretch>
        </p:blipFill>
        <p:spPr>
          <a:xfrm>
            <a:off x="2499789" y="0"/>
            <a:ext cx="4144423" cy="514350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34"/>
        <p:cNvGrpSpPr/>
        <p:nvPr/>
      </p:nvGrpSpPr>
      <p:grpSpPr>
        <a:xfrm>
          <a:off x="0" y="0"/>
          <a:ext cx="0" cy="0"/>
          <a:chOff x="0" y="0"/>
          <a:chExt cx="0" cy="0"/>
        </a:xfrm>
      </p:grpSpPr>
      <p:pic>
        <p:nvPicPr>
          <p:cNvPr id="235" name="Google Shape;235;p41"/>
          <p:cNvPicPr preferRelativeResize="0"/>
          <p:nvPr/>
        </p:nvPicPr>
        <p:blipFill>
          <a:blip r:embed="rId3">
            <a:alphaModFix/>
          </a:blip>
          <a:stretch>
            <a:fillRect/>
          </a:stretch>
        </p:blipFill>
        <p:spPr>
          <a:xfrm>
            <a:off x="2939925" y="44213"/>
            <a:ext cx="3931724" cy="505507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311700" y="1688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Phonemic Awareness</a:t>
            </a:r>
            <a:endParaRPr/>
          </a:p>
        </p:txBody>
      </p:sp>
      <p:sp>
        <p:nvSpPr>
          <p:cNvPr id="73" name="Google Shape;73;p15"/>
          <p:cNvSpPr txBox="1">
            <a:spLocks noGrp="1"/>
          </p:cNvSpPr>
          <p:nvPr>
            <p:ph type="body" idx="1"/>
          </p:nvPr>
        </p:nvSpPr>
        <p:spPr>
          <a:xfrm>
            <a:off x="402025" y="925299"/>
            <a:ext cx="8520600" cy="40212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400"/>
              <a:t>Intro to Heggerty: </a:t>
            </a:r>
            <a:r>
              <a:rPr lang="en" sz="1400" b="1" u="sng">
                <a:solidFill>
                  <a:schemeClr val="hlink"/>
                </a:solidFill>
                <a:hlinkClick r:id="rId3"/>
              </a:rPr>
              <a:t>https://www.youtube.com/watch?v=lroKByqjBd0</a:t>
            </a:r>
            <a:endParaRPr sz="1400" b="1"/>
          </a:p>
          <a:p>
            <a:pPr marL="0" marR="0" lvl="0" indent="0" algn="l" rtl="0">
              <a:lnSpc>
                <a:spcPct val="100000"/>
              </a:lnSpc>
              <a:spcBef>
                <a:spcPts val="1600"/>
              </a:spcBef>
              <a:spcAft>
                <a:spcPts val="0"/>
              </a:spcAft>
              <a:buNone/>
            </a:pPr>
            <a:r>
              <a:rPr lang="en" sz="1400" b="1"/>
              <a:t>Heggerty Week 27 Day 1  </a:t>
            </a:r>
            <a:r>
              <a:rPr lang="en" sz="1400" b="1" u="sng">
                <a:solidFill>
                  <a:schemeClr val="hlink"/>
                </a:solidFill>
                <a:hlinkClick r:id="rId4"/>
              </a:rPr>
              <a:t>https://www.youtube.com/watch?v=lvag1cXOrkE</a:t>
            </a:r>
            <a:endParaRPr sz="1400" b="1"/>
          </a:p>
          <a:p>
            <a:pPr marL="0" lvl="0" indent="0" algn="l" rtl="0">
              <a:lnSpc>
                <a:spcPct val="100000"/>
              </a:lnSpc>
              <a:spcBef>
                <a:spcPts val="1600"/>
              </a:spcBef>
              <a:spcAft>
                <a:spcPts val="0"/>
              </a:spcAft>
              <a:buNone/>
            </a:pPr>
            <a:r>
              <a:rPr lang="en" sz="1400" b="1"/>
              <a:t>Heggerty Week 27 Day 2  </a:t>
            </a:r>
            <a:r>
              <a:rPr lang="en" sz="1400" b="1" u="sng">
                <a:solidFill>
                  <a:schemeClr val="hlink"/>
                </a:solidFill>
                <a:hlinkClick r:id="rId5"/>
              </a:rPr>
              <a:t>https://www.youtube.com/watch?v=9ioGaO7JqQk</a:t>
            </a:r>
            <a:endParaRPr sz="1400" b="1"/>
          </a:p>
          <a:p>
            <a:pPr marL="0" lvl="0" indent="0" algn="l" rtl="0">
              <a:lnSpc>
                <a:spcPct val="100000"/>
              </a:lnSpc>
              <a:spcBef>
                <a:spcPts val="1600"/>
              </a:spcBef>
              <a:spcAft>
                <a:spcPts val="0"/>
              </a:spcAft>
              <a:buNone/>
            </a:pPr>
            <a:r>
              <a:rPr lang="en" sz="1400" b="1"/>
              <a:t>Heggerty Week 27 Day 3  </a:t>
            </a:r>
            <a:r>
              <a:rPr lang="en" sz="1400" b="1" u="sng">
                <a:solidFill>
                  <a:schemeClr val="hlink"/>
                </a:solidFill>
                <a:hlinkClick r:id="rId6"/>
              </a:rPr>
              <a:t>https://www.youtube.com/watch?v=Bfko_px-raU</a:t>
            </a:r>
            <a:endParaRPr sz="1400" b="1"/>
          </a:p>
          <a:p>
            <a:pPr marL="0" lvl="0" indent="0" algn="l" rtl="0">
              <a:lnSpc>
                <a:spcPct val="100000"/>
              </a:lnSpc>
              <a:spcBef>
                <a:spcPts val="1600"/>
              </a:spcBef>
              <a:spcAft>
                <a:spcPts val="0"/>
              </a:spcAft>
              <a:buNone/>
            </a:pPr>
            <a:r>
              <a:rPr lang="en" sz="1400" b="1"/>
              <a:t>Heggerty Week 27 Day 4  </a:t>
            </a:r>
            <a:r>
              <a:rPr lang="en" sz="1400" b="1" u="sng">
                <a:solidFill>
                  <a:schemeClr val="hlink"/>
                </a:solidFill>
                <a:hlinkClick r:id="rId7"/>
              </a:rPr>
              <a:t>https://www.youtube.com/watch?v=Qv0rTyyda7U&amp;t=80s</a:t>
            </a:r>
            <a:endParaRPr sz="1400" b="1"/>
          </a:p>
          <a:p>
            <a:pPr marL="0" lvl="0" indent="0" algn="l" rtl="0">
              <a:lnSpc>
                <a:spcPct val="100000"/>
              </a:lnSpc>
              <a:spcBef>
                <a:spcPts val="1600"/>
              </a:spcBef>
              <a:spcAft>
                <a:spcPts val="0"/>
              </a:spcAft>
              <a:buNone/>
            </a:pPr>
            <a:r>
              <a:rPr lang="en" sz="1400" b="1"/>
              <a:t>Heggerty Week 27 Day 5 </a:t>
            </a:r>
            <a:r>
              <a:rPr lang="en" sz="1400" b="1" u="sng">
                <a:solidFill>
                  <a:schemeClr val="hlink"/>
                </a:solidFill>
                <a:hlinkClick r:id="rId8"/>
              </a:rPr>
              <a:t> https://www.youtube.com/watch?v=CNOt0Uv1o9c</a:t>
            </a:r>
            <a:endParaRPr sz="1400" b="1"/>
          </a:p>
          <a:p>
            <a:pPr marL="0" lvl="0" indent="0" algn="l" rtl="0">
              <a:lnSpc>
                <a:spcPct val="100000"/>
              </a:lnSpc>
              <a:spcBef>
                <a:spcPts val="1600"/>
              </a:spcBef>
              <a:spcAft>
                <a:spcPts val="0"/>
              </a:spcAft>
              <a:buNone/>
            </a:pPr>
            <a:endParaRPr sz="1400" b="1"/>
          </a:p>
          <a:p>
            <a:pPr marL="0" lvl="0" indent="0" algn="l" rtl="0">
              <a:lnSpc>
                <a:spcPct val="100000"/>
              </a:lnSpc>
              <a:spcBef>
                <a:spcPts val="1600"/>
              </a:spcBef>
              <a:spcAft>
                <a:spcPts val="1600"/>
              </a:spcAft>
              <a:buNone/>
            </a:pPr>
            <a:endParaRPr sz="1400" b="1"/>
          </a:p>
        </p:txBody>
      </p:sp>
      <p:sp>
        <p:nvSpPr>
          <p:cNvPr id="74" name="Google Shape;74;p15"/>
          <p:cNvSpPr txBox="1"/>
          <p:nvPr/>
        </p:nvSpPr>
        <p:spPr>
          <a:xfrm>
            <a:off x="6755650" y="268700"/>
            <a:ext cx="2264700" cy="87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Source Code Pro"/>
              <a:ea typeface="Source Code Pro"/>
              <a:cs typeface="Source Code Pro"/>
              <a:sym typeface="Source Code Pro"/>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239"/>
        <p:cNvGrpSpPr/>
        <p:nvPr/>
      </p:nvGrpSpPr>
      <p:grpSpPr>
        <a:xfrm>
          <a:off x="0" y="0"/>
          <a:ext cx="0" cy="0"/>
          <a:chOff x="0" y="0"/>
          <a:chExt cx="0" cy="0"/>
        </a:xfrm>
      </p:grpSpPr>
      <p:sp>
        <p:nvSpPr>
          <p:cNvPr id="240" name="Google Shape;240;p42"/>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3600">
                <a:solidFill>
                  <a:schemeClr val="dk2"/>
                </a:solidFill>
                <a:latin typeface="Comic Sans MS"/>
                <a:ea typeface="Comic Sans MS"/>
                <a:cs typeface="Comic Sans MS"/>
                <a:sym typeface="Comic Sans MS"/>
              </a:rPr>
              <a:t>Optional Activity:</a:t>
            </a:r>
            <a:endParaRPr sz="3600">
              <a:latin typeface="Comic Sans MS"/>
              <a:ea typeface="Comic Sans MS"/>
              <a:cs typeface="Comic Sans MS"/>
              <a:sym typeface="Comic Sans MS"/>
            </a:endParaRPr>
          </a:p>
        </p:txBody>
      </p:sp>
      <p:sp>
        <p:nvSpPr>
          <p:cNvPr id="241" name="Google Shape;241;p42"/>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rgbClr val="000000"/>
                </a:solidFill>
              </a:rPr>
              <a:t>Lt. Gov. Hosemann would like to hear from students. He will be sharing some of these writings/drawings on social media and with senators. To submit to his office, email child's writing along with permission slip to Ltgov@senate.ms.gov. Students k-3 May submit this writing.</a:t>
            </a:r>
            <a:endParaRPr>
              <a:solidFill>
                <a:srgbClr val="000000"/>
              </a:solidFill>
            </a:endParaRPr>
          </a:p>
        </p:txBody>
      </p:sp>
      <p:pic>
        <p:nvPicPr>
          <p:cNvPr id="242" name="Google Shape;242;p42"/>
          <p:cNvPicPr preferRelativeResize="0"/>
          <p:nvPr/>
        </p:nvPicPr>
        <p:blipFill>
          <a:blip r:embed="rId3">
            <a:alphaModFix/>
          </a:blip>
          <a:stretch>
            <a:fillRect/>
          </a:stretch>
        </p:blipFill>
        <p:spPr>
          <a:xfrm>
            <a:off x="6746500" y="2762725"/>
            <a:ext cx="1826000" cy="22914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246"/>
        <p:cNvGrpSpPr/>
        <p:nvPr/>
      </p:nvGrpSpPr>
      <p:grpSpPr>
        <a:xfrm>
          <a:off x="0" y="0"/>
          <a:ext cx="0" cy="0"/>
          <a:chOff x="0" y="0"/>
          <a:chExt cx="0" cy="0"/>
        </a:xfrm>
      </p:grpSpPr>
      <p:pic>
        <p:nvPicPr>
          <p:cNvPr id="247" name="Google Shape;247;p43"/>
          <p:cNvPicPr preferRelativeResize="0"/>
          <p:nvPr/>
        </p:nvPicPr>
        <p:blipFill>
          <a:blip r:embed="rId3">
            <a:alphaModFix/>
          </a:blip>
          <a:stretch>
            <a:fillRect/>
          </a:stretch>
        </p:blipFill>
        <p:spPr>
          <a:xfrm>
            <a:off x="2555849" y="0"/>
            <a:ext cx="4032301" cy="514349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251"/>
        <p:cNvGrpSpPr/>
        <p:nvPr/>
      </p:nvGrpSpPr>
      <p:grpSpPr>
        <a:xfrm>
          <a:off x="0" y="0"/>
          <a:ext cx="0" cy="0"/>
          <a:chOff x="0" y="0"/>
          <a:chExt cx="0" cy="0"/>
        </a:xfrm>
      </p:grpSpPr>
      <p:pic>
        <p:nvPicPr>
          <p:cNvPr id="252" name="Google Shape;252;p44"/>
          <p:cNvPicPr preferRelativeResize="0"/>
          <p:nvPr/>
        </p:nvPicPr>
        <p:blipFill>
          <a:blip r:embed="rId3">
            <a:alphaModFix/>
          </a:blip>
          <a:stretch>
            <a:fillRect/>
          </a:stretch>
        </p:blipFill>
        <p:spPr>
          <a:xfrm>
            <a:off x="526175" y="0"/>
            <a:ext cx="4045826" cy="5143500"/>
          </a:xfrm>
          <a:prstGeom prst="rect">
            <a:avLst/>
          </a:prstGeom>
          <a:noFill/>
          <a:ln>
            <a:noFill/>
          </a:ln>
        </p:spPr>
      </p:pic>
      <p:pic>
        <p:nvPicPr>
          <p:cNvPr id="253" name="Google Shape;253;p44"/>
          <p:cNvPicPr preferRelativeResize="0"/>
          <p:nvPr/>
        </p:nvPicPr>
        <p:blipFill>
          <a:blip r:embed="rId4">
            <a:alphaModFix/>
          </a:blip>
          <a:stretch>
            <a:fillRect/>
          </a:stretch>
        </p:blipFill>
        <p:spPr>
          <a:xfrm>
            <a:off x="5323475" y="1407425"/>
            <a:ext cx="3278050" cy="21814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258" name="Google Shape;258;p45"/>
          <p:cNvPicPr preferRelativeResize="0"/>
          <p:nvPr/>
        </p:nvPicPr>
        <p:blipFill>
          <a:blip r:embed="rId3">
            <a:alphaModFix/>
          </a:blip>
          <a:stretch>
            <a:fillRect/>
          </a:stretch>
        </p:blipFill>
        <p:spPr>
          <a:xfrm>
            <a:off x="321875" y="512100"/>
            <a:ext cx="3496761" cy="4631399"/>
          </a:xfrm>
          <a:prstGeom prst="rect">
            <a:avLst/>
          </a:prstGeom>
          <a:noFill/>
          <a:ln>
            <a:noFill/>
          </a:ln>
        </p:spPr>
      </p:pic>
      <p:sp>
        <p:nvSpPr>
          <p:cNvPr id="259" name="Google Shape;259;p45"/>
          <p:cNvSpPr txBox="1"/>
          <p:nvPr/>
        </p:nvSpPr>
        <p:spPr>
          <a:xfrm>
            <a:off x="4852744" y="3739885"/>
            <a:ext cx="3936000" cy="127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These are not links. On this page you will have to type the website name in the web browser, but these are great YouTube alternatives during this time of distance learning and all throughout the year! </a:t>
            </a:r>
            <a:endParaRPr/>
          </a:p>
        </p:txBody>
      </p:sp>
      <p:pic>
        <p:nvPicPr>
          <p:cNvPr id="260" name="Google Shape;260;p45"/>
          <p:cNvPicPr preferRelativeResize="0"/>
          <p:nvPr/>
        </p:nvPicPr>
        <p:blipFill>
          <a:blip r:embed="rId4">
            <a:alphaModFix/>
          </a:blip>
          <a:stretch>
            <a:fillRect/>
          </a:stretch>
        </p:blipFill>
        <p:spPr>
          <a:xfrm>
            <a:off x="5041897" y="630838"/>
            <a:ext cx="3921455" cy="3022316"/>
          </a:xfrm>
          <a:prstGeom prst="rect">
            <a:avLst/>
          </a:prstGeom>
          <a:noFill/>
          <a:ln>
            <a:noFill/>
          </a:ln>
        </p:spPr>
      </p:pic>
      <p:sp>
        <p:nvSpPr>
          <p:cNvPr id="261" name="Google Shape;261;p45"/>
          <p:cNvSpPr txBox="1"/>
          <p:nvPr/>
        </p:nvSpPr>
        <p:spPr>
          <a:xfrm>
            <a:off x="1813600" y="0"/>
            <a:ext cx="6510600" cy="87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latin typeface="Source Code Pro"/>
                <a:ea typeface="Source Code Pro"/>
                <a:cs typeface="Source Code Pro"/>
                <a:sym typeface="Source Code Pro"/>
              </a:rPr>
              <a:t>Online Resources Section</a:t>
            </a:r>
            <a:endParaRPr sz="3000" b="1">
              <a:latin typeface="Source Code Pro"/>
              <a:ea typeface="Source Code Pro"/>
              <a:cs typeface="Source Code Pro"/>
              <a:sym typeface="Source Code Pro"/>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265"/>
        <p:cNvGrpSpPr/>
        <p:nvPr/>
      </p:nvGrpSpPr>
      <p:grpSpPr>
        <a:xfrm>
          <a:off x="0" y="0"/>
          <a:ext cx="0" cy="0"/>
          <a:chOff x="0" y="0"/>
          <a:chExt cx="0" cy="0"/>
        </a:xfrm>
      </p:grpSpPr>
      <p:pic>
        <p:nvPicPr>
          <p:cNvPr id="266" name="Google Shape;266;p46"/>
          <p:cNvPicPr preferRelativeResize="0"/>
          <p:nvPr/>
        </p:nvPicPr>
        <p:blipFill>
          <a:blip r:embed="rId3">
            <a:alphaModFix/>
          </a:blip>
          <a:stretch>
            <a:fillRect/>
          </a:stretch>
        </p:blipFill>
        <p:spPr>
          <a:xfrm>
            <a:off x="4571997" y="4"/>
            <a:ext cx="4572000" cy="3222173"/>
          </a:xfrm>
          <a:prstGeom prst="rect">
            <a:avLst/>
          </a:prstGeom>
          <a:noFill/>
          <a:ln>
            <a:noFill/>
          </a:ln>
        </p:spPr>
      </p:pic>
      <p:pic>
        <p:nvPicPr>
          <p:cNvPr id="267" name="Google Shape;267;p46"/>
          <p:cNvPicPr preferRelativeResize="0"/>
          <p:nvPr/>
        </p:nvPicPr>
        <p:blipFill rotWithShape="1">
          <a:blip r:embed="rId4">
            <a:alphaModFix/>
          </a:blip>
          <a:srcRect t="-37343"/>
          <a:stretch/>
        </p:blipFill>
        <p:spPr>
          <a:xfrm>
            <a:off x="0" y="2365725"/>
            <a:ext cx="5480175" cy="2777775"/>
          </a:xfrm>
          <a:prstGeom prst="rect">
            <a:avLst/>
          </a:prstGeom>
          <a:noFill/>
          <a:ln>
            <a:noFill/>
          </a:ln>
        </p:spPr>
      </p:pic>
      <p:sp>
        <p:nvSpPr>
          <p:cNvPr id="268" name="Google Shape;268;p46"/>
          <p:cNvSpPr txBox="1"/>
          <p:nvPr/>
        </p:nvSpPr>
        <p:spPr>
          <a:xfrm>
            <a:off x="357809" y="1072742"/>
            <a:ext cx="3922800" cy="1076700"/>
          </a:xfrm>
          <a:prstGeom prst="rect">
            <a:avLst/>
          </a:prstGeom>
          <a:solidFill>
            <a:srgbClr val="00FFF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u="sng">
                <a:solidFill>
                  <a:schemeClr val="hlink"/>
                </a:solidFill>
                <a:hlinkClick r:id="rId5"/>
              </a:rPr>
              <a:t>http://www.dcsdms.org/ll/</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272"/>
        <p:cNvGrpSpPr/>
        <p:nvPr/>
      </p:nvGrpSpPr>
      <p:grpSpPr>
        <a:xfrm>
          <a:off x="0" y="0"/>
          <a:ext cx="0" cy="0"/>
          <a:chOff x="0" y="0"/>
          <a:chExt cx="0" cy="0"/>
        </a:xfrm>
      </p:grpSpPr>
      <p:sp>
        <p:nvSpPr>
          <p:cNvPr id="273" name="Google Shape;273;p47"/>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Message from the Teachers</a:t>
            </a:r>
            <a:endParaRPr/>
          </a:p>
        </p:txBody>
      </p:sp>
      <p:sp>
        <p:nvSpPr>
          <p:cNvPr id="274" name="Google Shape;274;p47"/>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457200" lvl="0" indent="457200" algn="l" rtl="0">
              <a:spcBef>
                <a:spcPts val="0"/>
              </a:spcBef>
              <a:spcAft>
                <a:spcPts val="1600"/>
              </a:spcAft>
              <a:buNone/>
            </a:pPr>
            <a:r>
              <a:rPr lang="en" sz="2400">
                <a:solidFill>
                  <a:srgbClr val="000000"/>
                </a:solidFill>
                <a:latin typeface="Times New Roman"/>
                <a:ea typeface="Times New Roman"/>
                <a:cs typeface="Times New Roman"/>
                <a:sym typeface="Times New Roman"/>
              </a:rPr>
              <a:t>We miss you guys. We are so proud of all of the hard work you guys have done. Listen to your parents. They are your teachers right now. We may do things differently, but we are all working together to do all that we can for you guys. We would love to see a picture of you working hard. You can send these to us via Remind. Keep working hard, and we hope to see you soon! :)</a:t>
            </a:r>
            <a:endParaRPr sz="2400">
              <a:solidFill>
                <a:srgbClr val="000000"/>
              </a:solidFill>
              <a:latin typeface="Times New Roman"/>
              <a:ea typeface="Times New Roman"/>
              <a:cs typeface="Times New Roman"/>
              <a:sym typeface="Times New Roman"/>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rgbClr val="DBD4EB"/>
            </a:gs>
            <a:gs pos="100000">
              <a:srgbClr val="9180BB"/>
            </a:gs>
          </a:gsLst>
          <a:lin ang="5400012" scaled="0"/>
        </a:gradFill>
        <a:effectLst/>
      </p:bgPr>
    </p:bg>
    <p:spTree>
      <p:nvGrpSpPr>
        <p:cNvPr id="1" name="Shape 278"/>
        <p:cNvGrpSpPr/>
        <p:nvPr/>
      </p:nvGrpSpPr>
      <p:grpSpPr>
        <a:xfrm>
          <a:off x="0" y="0"/>
          <a:ext cx="0" cy="0"/>
          <a:chOff x="0" y="0"/>
          <a:chExt cx="0" cy="0"/>
        </a:xfrm>
      </p:grpSpPr>
      <p:sp>
        <p:nvSpPr>
          <p:cNvPr id="279" name="Google Shape;279;p48"/>
          <p:cNvSpPr txBox="1">
            <a:spLocks noGrp="1"/>
          </p:cNvSpPr>
          <p:nvPr>
            <p:ph type="body" idx="1"/>
          </p:nvPr>
        </p:nvSpPr>
        <p:spPr>
          <a:xfrm>
            <a:off x="1141200" y="4270331"/>
            <a:ext cx="8002800" cy="64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Note to the parents, thank you for investing in your child’s education!</a:t>
            </a:r>
            <a:endParaRPr/>
          </a:p>
        </p:txBody>
      </p:sp>
      <p:pic>
        <p:nvPicPr>
          <p:cNvPr id="280" name="Google Shape;280;p48"/>
          <p:cNvPicPr preferRelativeResize="0"/>
          <p:nvPr/>
        </p:nvPicPr>
        <p:blipFill>
          <a:blip r:embed="rId3">
            <a:alphaModFix/>
          </a:blip>
          <a:stretch>
            <a:fillRect/>
          </a:stretch>
        </p:blipFill>
        <p:spPr>
          <a:xfrm>
            <a:off x="2585875" y="304800"/>
            <a:ext cx="3972240" cy="396553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AD1DC"/>
        </a:solidFill>
        <a:effectLst/>
      </p:bgPr>
    </p:bg>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311700" y="307425"/>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Reading</a:t>
            </a:r>
            <a:endParaRPr/>
          </a:p>
        </p:txBody>
      </p:sp>
      <p:sp>
        <p:nvSpPr>
          <p:cNvPr id="80" name="Google Shape;80;p16"/>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i="1"/>
              <a:t>Essential Questions: </a:t>
            </a:r>
            <a:endParaRPr sz="1400" b="1" i="1"/>
          </a:p>
          <a:p>
            <a:pPr marL="0" lvl="0" indent="0" algn="l" rtl="0">
              <a:spcBef>
                <a:spcPts val="1600"/>
              </a:spcBef>
              <a:spcAft>
                <a:spcPts val="0"/>
              </a:spcAft>
              <a:buNone/>
            </a:pPr>
            <a:r>
              <a:rPr lang="en" sz="1400" b="1" i="1"/>
              <a:t>How can we describe a rabbit?</a:t>
            </a:r>
            <a:endParaRPr sz="1400" b="1" i="1"/>
          </a:p>
          <a:p>
            <a:pPr marL="0" lvl="0" indent="0" algn="l" rtl="0">
              <a:spcBef>
                <a:spcPts val="1600"/>
              </a:spcBef>
              <a:spcAft>
                <a:spcPts val="0"/>
              </a:spcAft>
              <a:buNone/>
            </a:pPr>
            <a:r>
              <a:rPr lang="en" sz="1400" b="1" i="1"/>
              <a:t>I Can:</a:t>
            </a:r>
            <a:endParaRPr sz="1400" b="1" i="1"/>
          </a:p>
          <a:p>
            <a:pPr marL="0" lvl="0" indent="0" algn="l" rtl="0">
              <a:spcBef>
                <a:spcPts val="1600"/>
              </a:spcBef>
              <a:spcAft>
                <a:spcPts val="1600"/>
              </a:spcAft>
              <a:buNone/>
            </a:pPr>
            <a:r>
              <a:rPr lang="en" sz="1400" b="1" i="1"/>
              <a:t>I can describe the characteristics of a rabbit.</a:t>
            </a:r>
            <a:endParaRPr sz="1400" b="1" i="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AD1DC"/>
        </a:solidFill>
        <a:effectLst/>
      </p:bgPr>
    </p:bg>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311700" y="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Reading</a:t>
            </a:r>
            <a:endParaRPr/>
          </a:p>
        </p:txBody>
      </p:sp>
      <p:sp>
        <p:nvSpPr>
          <p:cNvPr id="86" name="Google Shape;86;p17"/>
          <p:cNvSpPr txBox="1">
            <a:spLocks noGrp="1"/>
          </p:cNvSpPr>
          <p:nvPr>
            <p:ph type="body" idx="1"/>
          </p:nvPr>
        </p:nvSpPr>
        <p:spPr>
          <a:xfrm>
            <a:off x="311688" y="801000"/>
            <a:ext cx="8520600" cy="460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i="1"/>
              <a:t>Activity:</a:t>
            </a:r>
            <a:r>
              <a:rPr lang="en" i="1"/>
              <a:t> Read the books to a sibling, parent, pet, or toys.  </a:t>
            </a:r>
            <a:endParaRPr b="1"/>
          </a:p>
          <a:p>
            <a:pPr marL="0" lvl="0" indent="0" algn="l" rtl="0">
              <a:spcBef>
                <a:spcPts val="1600"/>
              </a:spcBef>
              <a:spcAft>
                <a:spcPts val="0"/>
              </a:spcAft>
              <a:buClr>
                <a:schemeClr val="dk1"/>
              </a:buClr>
              <a:buSzPts val="1100"/>
              <a:buFont typeface="Arial"/>
              <a:buNone/>
            </a:pPr>
            <a:r>
              <a:rPr lang="en" b="1"/>
              <a:t>Nonfiction: Any book about rabbits</a:t>
            </a:r>
            <a:endParaRPr b="1"/>
          </a:p>
          <a:p>
            <a:pPr marL="0" lvl="0" indent="0" algn="l" rtl="0">
              <a:spcBef>
                <a:spcPts val="1600"/>
              </a:spcBef>
              <a:spcAft>
                <a:spcPts val="0"/>
              </a:spcAft>
              <a:buClr>
                <a:schemeClr val="dk1"/>
              </a:buClr>
              <a:buSzPts val="1100"/>
              <a:buFont typeface="Arial"/>
              <a:buNone/>
            </a:pPr>
            <a:r>
              <a:rPr lang="en" b="1"/>
              <a:t>Fiction:</a:t>
            </a:r>
            <a:endParaRPr b="1"/>
          </a:p>
          <a:p>
            <a:pPr marL="0" lvl="0" indent="0" algn="l" rtl="0">
              <a:spcBef>
                <a:spcPts val="1600"/>
              </a:spcBef>
              <a:spcAft>
                <a:spcPts val="0"/>
              </a:spcAft>
              <a:buClr>
                <a:schemeClr val="dk1"/>
              </a:buClr>
              <a:buSzPts val="1100"/>
              <a:buFont typeface="Arial"/>
              <a:buNone/>
            </a:pPr>
            <a:r>
              <a:rPr lang="en" b="1"/>
              <a:t>The Easter Bunny’s Assistant By Jan Thomas</a:t>
            </a:r>
            <a:endParaRPr/>
          </a:p>
          <a:p>
            <a:pPr marL="0" lvl="0" indent="0" algn="l" rtl="0">
              <a:spcBef>
                <a:spcPts val="1600"/>
              </a:spcBef>
              <a:spcAft>
                <a:spcPts val="0"/>
              </a:spcAft>
              <a:buNone/>
            </a:pPr>
            <a:r>
              <a:rPr lang="en" u="sng">
                <a:solidFill>
                  <a:schemeClr val="hlink"/>
                </a:solidFill>
                <a:hlinkClick r:id="rId3"/>
              </a:rPr>
              <a:t>https://www.youtube.com/watch?v=oVUP2ydxhG4</a:t>
            </a: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AD1DC"/>
        </a:solidFill>
        <a:effectLst/>
      </p:bgPr>
    </p:bg>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Day 1</a:t>
            </a:r>
            <a:endParaRPr/>
          </a:p>
          <a:p>
            <a:pPr marL="0" lvl="0" indent="0" algn="ctr" rtl="0">
              <a:spcBef>
                <a:spcPts val="0"/>
              </a:spcBef>
              <a:spcAft>
                <a:spcPts val="0"/>
              </a:spcAft>
              <a:buNone/>
            </a:pPr>
            <a:endParaRPr/>
          </a:p>
        </p:txBody>
      </p:sp>
      <p:sp>
        <p:nvSpPr>
          <p:cNvPr id="92" name="Google Shape;92;p18"/>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solidFill>
                  <a:srgbClr val="000000"/>
                </a:solidFill>
                <a:latin typeface="Arial"/>
                <a:ea typeface="Arial"/>
                <a:cs typeface="Arial"/>
                <a:sym typeface="Arial"/>
              </a:rPr>
              <a:t>Read for fun!  </a:t>
            </a:r>
            <a:endParaRPr>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a:solidFill>
                  <a:srgbClr val="000000"/>
                </a:solidFill>
                <a:latin typeface="Arial"/>
                <a:ea typeface="Arial"/>
                <a:cs typeface="Arial"/>
                <a:sym typeface="Arial"/>
              </a:rPr>
              <a:t>Make a list of things you know about rabbits  </a:t>
            </a:r>
            <a:endParaRPr>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a:solidFill>
                  <a:srgbClr val="000000"/>
                </a:solidFill>
                <a:latin typeface="Arial"/>
                <a:ea typeface="Arial"/>
                <a:cs typeface="Arial"/>
                <a:sym typeface="Arial"/>
              </a:rPr>
              <a:t>Capture This and That Activity:</a:t>
            </a:r>
            <a:endParaRPr>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a:solidFill>
                <a:srgbClr val="000000"/>
              </a:solidFill>
              <a:latin typeface="Arial"/>
              <a:ea typeface="Arial"/>
              <a:cs typeface="Arial"/>
              <a:sym typeface="Arial"/>
            </a:endParaRPr>
          </a:p>
          <a:p>
            <a:pPr marL="0" lvl="0" indent="0" algn="l" rtl="0">
              <a:spcBef>
                <a:spcPts val="0"/>
              </a:spcBef>
              <a:spcAft>
                <a:spcPts val="1600"/>
              </a:spcAft>
              <a:buNone/>
            </a:pPr>
            <a:r>
              <a:rPr lang="en">
                <a:latin typeface="Arial"/>
                <a:ea typeface="Arial"/>
                <a:cs typeface="Arial"/>
                <a:sym typeface="Arial"/>
              </a:rPr>
              <a:t>Illustrate your favorite part of the Easter Bunny’s Assistant.</a:t>
            </a:r>
            <a:endParaRPr>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AD1DC"/>
        </a:solidFill>
        <a:effectLst/>
      </p:bgPr>
    </p:bg>
    <p:spTree>
      <p:nvGrpSpPr>
        <p:cNvPr id="1" name="Shape 96"/>
        <p:cNvGrpSpPr/>
        <p:nvPr/>
      </p:nvGrpSpPr>
      <p:grpSpPr>
        <a:xfrm>
          <a:off x="0" y="0"/>
          <a:ext cx="0" cy="0"/>
          <a:chOff x="0" y="0"/>
          <a:chExt cx="0" cy="0"/>
        </a:xfrm>
      </p:grpSpPr>
      <p:sp>
        <p:nvSpPr>
          <p:cNvPr id="97" name="Google Shape;97;p19"/>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Day 2</a:t>
            </a:r>
            <a:endParaRPr/>
          </a:p>
          <a:p>
            <a:pPr marL="0" lvl="0" indent="0" algn="ctr" rtl="0">
              <a:spcBef>
                <a:spcPts val="0"/>
              </a:spcBef>
              <a:spcAft>
                <a:spcPts val="0"/>
              </a:spcAft>
              <a:buNone/>
            </a:pPr>
            <a:endParaRPr/>
          </a:p>
        </p:txBody>
      </p:sp>
      <p:sp>
        <p:nvSpPr>
          <p:cNvPr id="98" name="Google Shape;98;p19"/>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solidFill>
                  <a:srgbClr val="000000"/>
                </a:solidFill>
                <a:latin typeface="Arial"/>
                <a:ea typeface="Arial"/>
                <a:cs typeface="Arial"/>
                <a:sym typeface="Arial"/>
              </a:rPr>
              <a:t>Reread the text.   Review and discuss the essential questions.</a:t>
            </a:r>
            <a:endParaRPr>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a:solidFill>
                  <a:srgbClr val="000000"/>
                </a:solidFill>
                <a:latin typeface="Arial"/>
                <a:ea typeface="Arial"/>
                <a:cs typeface="Arial"/>
                <a:sym typeface="Arial"/>
              </a:rPr>
              <a:t>Listen and Draw  Activity:</a:t>
            </a:r>
            <a:endParaRPr>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a:solidFill>
                <a:srgbClr val="000000"/>
              </a:solidFill>
              <a:latin typeface="Arial"/>
              <a:ea typeface="Arial"/>
              <a:cs typeface="Arial"/>
              <a:sym typeface="Arial"/>
            </a:endParaRPr>
          </a:p>
          <a:p>
            <a:pPr marL="0" lvl="0" indent="0" algn="l" rtl="0">
              <a:spcBef>
                <a:spcPts val="0"/>
              </a:spcBef>
              <a:spcAft>
                <a:spcPts val="1600"/>
              </a:spcAft>
              <a:buNone/>
            </a:pPr>
            <a:r>
              <a:rPr lang="en">
                <a:latin typeface="Arial"/>
                <a:ea typeface="Arial"/>
                <a:cs typeface="Arial"/>
                <a:sym typeface="Arial"/>
              </a:rPr>
              <a:t>Illustrate a rabbit with floppy ears.</a:t>
            </a:r>
            <a:endParaRPr>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AD1DC"/>
        </a:solidFill>
        <a:effectLst/>
      </p:bgPr>
    </p:bg>
    <p:spTree>
      <p:nvGrpSpPr>
        <p:cNvPr id="1" name="Shape 102"/>
        <p:cNvGrpSpPr/>
        <p:nvPr/>
      </p:nvGrpSpPr>
      <p:grpSpPr>
        <a:xfrm>
          <a:off x="0" y="0"/>
          <a:ext cx="0" cy="0"/>
          <a:chOff x="0" y="0"/>
          <a:chExt cx="0" cy="0"/>
        </a:xfrm>
      </p:grpSpPr>
      <p:sp>
        <p:nvSpPr>
          <p:cNvPr id="103" name="Google Shape;103;p20"/>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Vocabulary</a:t>
            </a:r>
            <a:endParaRPr/>
          </a:p>
          <a:p>
            <a:pPr marL="0" lvl="0" indent="0" algn="ctr" rtl="0">
              <a:spcBef>
                <a:spcPts val="0"/>
              </a:spcBef>
              <a:spcAft>
                <a:spcPts val="0"/>
              </a:spcAft>
              <a:buNone/>
            </a:pPr>
            <a:endParaRPr/>
          </a:p>
        </p:txBody>
      </p:sp>
      <p:sp>
        <p:nvSpPr>
          <p:cNvPr id="104" name="Google Shape;104;p20"/>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Pellets- small, rounded mass of food</a:t>
            </a:r>
            <a:endParaRPr>
              <a:solidFill>
                <a:srgbClr val="000000"/>
              </a:solidFill>
              <a:latin typeface="Arial"/>
              <a:ea typeface="Arial"/>
              <a:cs typeface="Arial"/>
              <a:sym typeface="Arial"/>
            </a:endParaRPr>
          </a:p>
          <a:p>
            <a:pPr marL="457200" lvl="0" indent="-342900" algn="l" rtl="0">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Floppy- hanging in a loose way</a:t>
            </a:r>
            <a:endParaRPr>
              <a:solidFill>
                <a:srgbClr val="000000"/>
              </a:solidFill>
              <a:latin typeface="Arial"/>
              <a:ea typeface="Arial"/>
              <a:cs typeface="Arial"/>
              <a:sym typeface="Arial"/>
            </a:endParaRPr>
          </a:p>
          <a:p>
            <a:pPr marL="457200" lvl="0" indent="-342900" algn="l" rtl="0">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Kit- a baby rabbit</a:t>
            </a:r>
            <a:endParaRPr>
              <a:solidFill>
                <a:srgbClr val="000000"/>
              </a:solidFill>
              <a:latin typeface="Arial"/>
              <a:ea typeface="Arial"/>
              <a:cs typeface="Arial"/>
              <a:sym typeface="Arial"/>
            </a:endParaRPr>
          </a:p>
          <a:p>
            <a:pPr marL="457200" lvl="0" indent="-342900" algn="l" rtl="0">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Active- busy doing many things</a:t>
            </a:r>
            <a:endParaRPr>
              <a:solidFill>
                <a:srgbClr val="000000"/>
              </a:solidFill>
              <a:latin typeface="Arial"/>
              <a:ea typeface="Arial"/>
              <a:cs typeface="Arial"/>
              <a:sym typeface="Arial"/>
            </a:endParaRPr>
          </a:p>
          <a:p>
            <a:pPr marL="457200" lvl="0" indent="-342900" algn="l" rtl="0">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Burrow- a hole dug by certain animals for use as a hiding place or home</a:t>
            </a:r>
            <a:endParaRPr>
              <a:solidFill>
                <a:srgbClr val="000000"/>
              </a:solidFill>
              <a:latin typeface="Arial"/>
              <a:ea typeface="Arial"/>
              <a:cs typeface="Arial"/>
              <a:sym typeface="Arial"/>
            </a:endParaRPr>
          </a:p>
          <a:p>
            <a:pPr marL="457200" lvl="0" indent="-342900" algn="l" rtl="0">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Nibble- to eat small bites</a:t>
            </a:r>
            <a:endParaRPr>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AD1DC"/>
        </a:solidFill>
        <a:effectLst/>
      </p:bgPr>
    </p:bg>
    <p:spTree>
      <p:nvGrpSpPr>
        <p:cNvPr id="1" name="Shape 108"/>
        <p:cNvGrpSpPr/>
        <p:nvPr/>
      </p:nvGrpSpPr>
      <p:grpSpPr>
        <a:xfrm>
          <a:off x="0" y="0"/>
          <a:ext cx="0" cy="0"/>
          <a:chOff x="0" y="0"/>
          <a:chExt cx="0" cy="0"/>
        </a:xfrm>
      </p:grpSpPr>
      <p:sp>
        <p:nvSpPr>
          <p:cNvPr id="109" name="Google Shape;109;p21"/>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Day 3</a:t>
            </a:r>
            <a:endParaRPr/>
          </a:p>
          <a:p>
            <a:pPr marL="0" lvl="0" indent="0" algn="ctr" rtl="0">
              <a:spcBef>
                <a:spcPts val="0"/>
              </a:spcBef>
              <a:spcAft>
                <a:spcPts val="0"/>
              </a:spcAft>
              <a:buNone/>
            </a:pPr>
            <a:endParaRPr/>
          </a:p>
        </p:txBody>
      </p:sp>
      <p:sp>
        <p:nvSpPr>
          <p:cNvPr id="110" name="Google Shape;110;p21"/>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solidFill>
                  <a:srgbClr val="000000"/>
                </a:solidFill>
                <a:latin typeface="Arial"/>
                <a:ea typeface="Arial"/>
                <a:cs typeface="Arial"/>
                <a:sym typeface="Arial"/>
              </a:rPr>
              <a:t>Read any books about Easter or rabbits</a:t>
            </a:r>
            <a:endParaRPr>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a:solidFill>
                  <a:srgbClr val="000000"/>
                </a:solidFill>
                <a:latin typeface="Arial"/>
                <a:ea typeface="Arial"/>
                <a:cs typeface="Arial"/>
                <a:sym typeface="Arial"/>
              </a:rPr>
              <a:t>Label It Activity:</a:t>
            </a:r>
            <a:endParaRPr>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a:solidFill>
                <a:srgbClr val="000000"/>
              </a:solidFill>
              <a:latin typeface="Arial"/>
              <a:ea typeface="Arial"/>
              <a:cs typeface="Arial"/>
              <a:sym typeface="Arial"/>
            </a:endParaRPr>
          </a:p>
          <a:p>
            <a:pPr marL="0" lvl="0" indent="0" algn="l" rtl="0">
              <a:spcBef>
                <a:spcPts val="0"/>
              </a:spcBef>
              <a:spcAft>
                <a:spcPts val="1600"/>
              </a:spcAft>
              <a:buNone/>
            </a:pPr>
            <a:r>
              <a:rPr lang="en">
                <a:latin typeface="Arial"/>
                <a:ea typeface="Arial"/>
                <a:cs typeface="Arial"/>
                <a:sym typeface="Arial"/>
              </a:rPr>
              <a:t>Label the parts of a rabbit</a:t>
            </a:r>
            <a:endParaRPr>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1248</Words>
  <Application>Microsoft Macintosh PowerPoint</Application>
  <PresentationFormat>On-screen Show (16:9)</PresentationFormat>
  <Paragraphs>155</Paragraphs>
  <Slides>36</Slides>
  <Notes>36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Comic Sans MS</vt:lpstr>
      <vt:lpstr>Amatic SC</vt:lpstr>
      <vt:lpstr>Times New Roman</vt:lpstr>
      <vt:lpstr>Source Code Pro</vt:lpstr>
      <vt:lpstr>Arial</vt:lpstr>
      <vt:lpstr>Beach Day</vt:lpstr>
      <vt:lpstr>GES Kindergarten</vt:lpstr>
      <vt:lpstr>Standards</vt:lpstr>
      <vt:lpstr>Phonemic Awareness</vt:lpstr>
      <vt:lpstr>Reading</vt:lpstr>
      <vt:lpstr>Reading</vt:lpstr>
      <vt:lpstr>Day 1 </vt:lpstr>
      <vt:lpstr>Day 2 </vt:lpstr>
      <vt:lpstr>Vocabulary </vt:lpstr>
      <vt:lpstr>Day 3 </vt:lpstr>
      <vt:lpstr>Day 4 </vt:lpstr>
      <vt:lpstr>Day 5 </vt:lpstr>
      <vt:lpstr>PowerPoint Presentation</vt:lpstr>
      <vt:lpstr>PowerPoint Presentation</vt:lpstr>
      <vt:lpstr>Science</vt:lpstr>
      <vt:lpstr>PowerPoint Presentation</vt:lpstr>
      <vt:lpstr>PowerPoint Presentation</vt:lpstr>
      <vt:lpstr>PowerPoint Presentation</vt:lpstr>
      <vt:lpstr>Writing</vt:lpstr>
      <vt:lpstr>PowerPoint Presentation</vt:lpstr>
      <vt:lpstr>PowerPoint Presentation</vt:lpstr>
      <vt:lpstr>Phonics</vt:lpstr>
      <vt:lpstr>PowerPoint Presentation</vt:lpstr>
      <vt:lpstr>PowerPoint Presentation</vt:lpstr>
      <vt:lpstr>Sight Words</vt:lpstr>
      <vt:lpstr>PowerPoint Presentation</vt:lpstr>
      <vt:lpstr>PowerPoint Presentation</vt:lpstr>
      <vt:lpstr>PowerPoint Presentation</vt:lpstr>
      <vt:lpstr>PowerPoint Presentation</vt:lpstr>
      <vt:lpstr>PowerPoint Presentation</vt:lpstr>
      <vt:lpstr>Optional Activity:</vt:lpstr>
      <vt:lpstr>PowerPoint Presentation</vt:lpstr>
      <vt:lpstr>PowerPoint Presentation</vt:lpstr>
      <vt:lpstr>PowerPoint Presentation</vt:lpstr>
      <vt:lpstr>PowerPoint Presentation</vt:lpstr>
      <vt:lpstr>Message from the Teachers</vt:lpstr>
      <vt:lpstr>PowerPoint Presentation</vt:lpstr>
    </vt:vector>
  </TitlesOfParts>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GES Kindergarten</dc:title>
  <cp:lastModifiedBy>Destiny Hilliard</cp:lastModifiedBy>
  <cp:revision>1</cp:revision>
  <dcterms:modified xsi:type="dcterms:W3CDTF">2020-04-03T14:15:50Z</dcterms:modified>
</cp:coreProperties>
</file>