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2" r:id="rId2"/>
  </p:sldMasterIdLst>
  <p:notesMasterIdLst>
    <p:notesMasterId r:id="rId35"/>
  </p:notesMasterIdLst>
  <p:sldIdLst>
    <p:sldId id="555" r:id="rId3"/>
    <p:sldId id="342" r:id="rId4"/>
    <p:sldId id="526" r:id="rId5"/>
    <p:sldId id="527" r:id="rId6"/>
    <p:sldId id="528" r:id="rId7"/>
    <p:sldId id="529" r:id="rId8"/>
    <p:sldId id="530" r:id="rId9"/>
    <p:sldId id="554" r:id="rId10"/>
    <p:sldId id="552" r:id="rId11"/>
    <p:sldId id="532" r:id="rId12"/>
    <p:sldId id="534" r:id="rId13"/>
    <p:sldId id="533" r:id="rId14"/>
    <p:sldId id="535" r:id="rId15"/>
    <p:sldId id="550" r:id="rId16"/>
    <p:sldId id="536" r:id="rId17"/>
    <p:sldId id="537" r:id="rId18"/>
    <p:sldId id="538" r:id="rId19"/>
    <p:sldId id="539" r:id="rId20"/>
    <p:sldId id="542" r:id="rId21"/>
    <p:sldId id="541" r:id="rId22"/>
    <p:sldId id="540" r:id="rId23"/>
    <p:sldId id="544" r:id="rId24"/>
    <p:sldId id="543" r:id="rId25"/>
    <p:sldId id="548" r:id="rId26"/>
    <p:sldId id="545" r:id="rId27"/>
    <p:sldId id="546" r:id="rId28"/>
    <p:sldId id="547" r:id="rId29"/>
    <p:sldId id="551" r:id="rId30"/>
    <p:sldId id="374" r:id="rId31"/>
    <p:sldId id="525" r:id="rId32"/>
    <p:sldId id="553" r:id="rId33"/>
    <p:sldId id="426"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enton" initials="F" lastIdx="79" clrIdx="0">
    <p:extLst/>
  </p:cmAuthor>
  <p:cmAuthor id="2" name="Herzig, Allison" initials="HA" lastIdx="80" clrIdx="1">
    <p:extLst/>
  </p:cmAuthor>
  <p:cmAuthor id="3" name="Bamatter, Heidi" initials="BH" lastIdx="26" clrIdx="2">
    <p:extLst/>
  </p:cmAuthor>
  <p:cmAuthor id="4" name="Nancy Fenton" initials="NF" lastIdx="17"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D9B1"/>
    <a:srgbClr val="D4E5F4"/>
    <a:srgbClr val="0066CC"/>
    <a:srgbClr val="006F6C"/>
    <a:srgbClr val="A02CA3"/>
    <a:srgbClr val="D1EAF7"/>
    <a:srgbClr val="D1EDFF"/>
    <a:srgbClr val="EFE9D8"/>
    <a:srgbClr val="D1FDFF"/>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43" autoAdjust="0"/>
    <p:restoredTop sz="94434" autoAdjust="0"/>
  </p:normalViewPr>
  <p:slideViewPr>
    <p:cSldViewPr snapToGrid="0">
      <p:cViewPr varScale="1">
        <p:scale>
          <a:sx n="92" d="100"/>
          <a:sy n="92" d="100"/>
        </p:scale>
        <p:origin x="102" y="43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89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2A8B5B-77C2-495D-97FA-6688FF203A77}" type="datetimeFigureOut">
              <a:rPr lang="en-US" smtClean="0"/>
              <a:t>12/9/2017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183C14-7C91-4FC9-837D-40531677F46F}" type="slidenum">
              <a:rPr lang="en-US" smtClean="0"/>
              <a:t>‹#›</a:t>
            </a:fld>
            <a:endParaRPr lang="en-US"/>
          </a:p>
        </p:txBody>
      </p:sp>
    </p:spTree>
    <p:extLst>
      <p:ext uri="{BB962C8B-B14F-4D97-AF65-F5344CB8AC3E}">
        <p14:creationId xmlns:p14="http://schemas.microsoft.com/office/powerpoint/2010/main" val="4183949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183C14-7C91-4FC9-837D-40531677F46F}" type="slidenum">
              <a:rPr lang="en-US" smtClean="0"/>
              <a:t>7</a:t>
            </a:fld>
            <a:endParaRPr lang="en-US"/>
          </a:p>
        </p:txBody>
      </p:sp>
    </p:spTree>
    <p:extLst>
      <p:ext uri="{BB962C8B-B14F-4D97-AF65-F5344CB8AC3E}">
        <p14:creationId xmlns:p14="http://schemas.microsoft.com/office/powerpoint/2010/main" val="33376356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UNIT opener">
    <p:bg>
      <p:bgPr>
        <a:solidFill>
          <a:srgbClr val="E7D9B1"/>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9717CA3-2C9E-4D1A-B2D9-67AA8605FE6D}" type="datetimeFigureOut">
              <a:rPr lang="en-US" smtClean="0"/>
              <a:t>12/9/2017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43400" y="2271713"/>
            <a:ext cx="3048000" cy="4572000"/>
          </a:xfrm>
          <a:prstGeom prst="rect">
            <a:avLst/>
          </a:prstGeom>
        </p:spPr>
      </p:pic>
      <p:pic>
        <p:nvPicPr>
          <p:cNvPr id="10" name="Picture 9"/>
          <p:cNvPicPr>
            <a:picLocks noChangeAspect="1"/>
          </p:cNvPicPr>
          <p:nvPr userDrawn="1"/>
        </p:nvPicPr>
        <p:blipFill>
          <a:blip r:embed="rId3"/>
          <a:stretch>
            <a:fillRect/>
          </a:stretch>
        </p:blipFill>
        <p:spPr>
          <a:xfrm>
            <a:off x="4343400" y="4840338"/>
            <a:ext cx="123810" cy="809524"/>
          </a:xfrm>
          <a:prstGeom prst="rect">
            <a:avLst/>
          </a:prstGeom>
        </p:spPr>
      </p:pic>
      <p:pic>
        <p:nvPicPr>
          <p:cNvPr id="8" name="Picture 7"/>
          <p:cNvPicPr>
            <a:picLocks noChangeAspect="1"/>
          </p:cNvPicPr>
          <p:nvPr userDrawn="1"/>
        </p:nvPicPr>
        <p:blipFill>
          <a:blip r:embed="rId4"/>
          <a:stretch>
            <a:fillRect/>
          </a:stretch>
        </p:blipFill>
        <p:spPr>
          <a:xfrm>
            <a:off x="712688" y="2296397"/>
            <a:ext cx="2435324" cy="2961579"/>
          </a:xfrm>
          <a:prstGeom prst="rect">
            <a:avLst/>
          </a:prstGeom>
        </p:spPr>
      </p:pic>
      <p:pic>
        <p:nvPicPr>
          <p:cNvPr id="6" name="Picture 5"/>
          <p:cNvPicPr>
            <a:picLocks noChangeAspect="1"/>
          </p:cNvPicPr>
          <p:nvPr userDrawn="1"/>
        </p:nvPicPr>
        <p:blipFill>
          <a:blip r:embed="rId5"/>
          <a:stretch>
            <a:fillRect/>
          </a:stretch>
        </p:blipFill>
        <p:spPr>
          <a:xfrm>
            <a:off x="0" y="-13073"/>
            <a:ext cx="9144000" cy="2309470"/>
          </a:xfrm>
          <a:prstGeom prst="rect">
            <a:avLst/>
          </a:prstGeom>
        </p:spPr>
      </p:pic>
    </p:spTree>
    <p:extLst>
      <p:ext uri="{BB962C8B-B14F-4D97-AF65-F5344CB8AC3E}">
        <p14:creationId xmlns:p14="http://schemas.microsoft.com/office/powerpoint/2010/main" val="2681345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RY IT 3">
    <p:spTree>
      <p:nvGrpSpPr>
        <p:cNvPr id="1" name=""/>
        <p:cNvGrpSpPr/>
        <p:nvPr/>
      </p:nvGrpSpPr>
      <p:grpSpPr>
        <a:xfrm>
          <a:off x="0" y="0"/>
          <a:ext cx="0" cy="0"/>
          <a:chOff x="0" y="0"/>
          <a:chExt cx="0" cy="0"/>
        </a:xfrm>
      </p:grpSpPr>
      <p:sp>
        <p:nvSpPr>
          <p:cNvPr id="2" name="Title 1"/>
          <p:cNvSpPr>
            <a:spLocks noGrp="1"/>
          </p:cNvSpPr>
          <p:nvPr>
            <p:ph type="title"/>
          </p:nvPr>
        </p:nvSpPr>
        <p:spPr>
          <a:xfrm>
            <a:off x="628650" y="1377950"/>
            <a:ext cx="7994650" cy="852489"/>
          </a:xfrm>
          <a:solidFill>
            <a:srgbClr val="D4E5F4"/>
          </a:solidFill>
          <a:ln w="76200">
            <a:solidFill>
              <a:schemeClr val="tx1"/>
            </a:solidFill>
          </a:ln>
        </p:spPr>
        <p:txBody>
          <a:bodyPr/>
          <a:lstStyle>
            <a:lvl1pPr>
              <a:defRPr>
                <a:solidFill>
                  <a:schemeClr val="tx1"/>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09717CA3-2C9E-4D1A-B2D9-67AA8605FE6D}" type="datetimeFigureOut">
              <a:rPr lang="en-US" smtClean="0"/>
              <a:t>12/9/2017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
        <p:nvSpPr>
          <p:cNvPr id="13" name="Text Placeholder 10"/>
          <p:cNvSpPr>
            <a:spLocks noGrp="1"/>
          </p:cNvSpPr>
          <p:nvPr>
            <p:ph type="body" sz="quarter" idx="18"/>
          </p:nvPr>
        </p:nvSpPr>
        <p:spPr>
          <a:xfrm>
            <a:off x="628650" y="5295900"/>
            <a:ext cx="7994650" cy="762000"/>
          </a:xfrm>
          <a:ln>
            <a:solidFill>
              <a:srgbClr val="D4E5F4"/>
            </a:solidFill>
          </a:ln>
        </p:spPr>
        <p:txBody>
          <a:bodyPr/>
          <a:lstStyle>
            <a:lvl1pPr marL="0" indent="0" algn="ctr">
              <a:buNone/>
              <a:defRPr/>
            </a:lvl1pPr>
          </a:lstStyle>
          <a:p>
            <a:pPr lvl="0"/>
            <a:r>
              <a:rPr lang="en-US" dirty="0"/>
              <a:t>Click to edit Master text styles</a:t>
            </a:r>
          </a:p>
        </p:txBody>
      </p:sp>
      <p:pic>
        <p:nvPicPr>
          <p:cNvPr id="6" name="Picture 5"/>
          <p:cNvPicPr>
            <a:picLocks noChangeAspect="1"/>
          </p:cNvPicPr>
          <p:nvPr userDrawn="1"/>
        </p:nvPicPr>
        <p:blipFill>
          <a:blip r:embed="rId2"/>
          <a:stretch>
            <a:fillRect/>
          </a:stretch>
        </p:blipFill>
        <p:spPr>
          <a:xfrm>
            <a:off x="0" y="0"/>
            <a:ext cx="9144793" cy="1457070"/>
          </a:xfrm>
          <a:prstGeom prst="rect">
            <a:avLst/>
          </a:prstGeom>
        </p:spPr>
      </p:pic>
      <p:sp>
        <p:nvSpPr>
          <p:cNvPr id="10" name="Content Placeholder 9"/>
          <p:cNvSpPr>
            <a:spLocks noGrp="1"/>
          </p:cNvSpPr>
          <p:nvPr>
            <p:ph sz="quarter" idx="19" hasCustomPrompt="1"/>
          </p:nvPr>
        </p:nvSpPr>
        <p:spPr>
          <a:xfrm>
            <a:off x="628650" y="2400300"/>
            <a:ext cx="7994650" cy="2768600"/>
          </a:xfrm>
          <a:ln>
            <a:solidFill>
              <a:srgbClr val="D4E5F4"/>
            </a:solidFill>
          </a:ln>
        </p:spPr>
        <p:txBody>
          <a:bodyPr/>
          <a:lstStyle>
            <a:lvl1pPr marL="0" indent="0">
              <a:buNone/>
              <a:defRPr/>
            </a:lvl1pPr>
          </a:lstStyle>
          <a:p>
            <a:pPr lvl="0"/>
            <a:r>
              <a:rPr lang="en-US" dirty="0"/>
              <a:t>click to edit Master text styles</a:t>
            </a:r>
          </a:p>
        </p:txBody>
      </p:sp>
    </p:spTree>
    <p:extLst>
      <p:ext uri="{BB962C8B-B14F-4D97-AF65-F5344CB8AC3E}">
        <p14:creationId xmlns:p14="http://schemas.microsoft.com/office/powerpoint/2010/main" val="947827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RY IT 4">
    <p:spTree>
      <p:nvGrpSpPr>
        <p:cNvPr id="1" name=""/>
        <p:cNvGrpSpPr/>
        <p:nvPr/>
      </p:nvGrpSpPr>
      <p:grpSpPr>
        <a:xfrm>
          <a:off x="0" y="0"/>
          <a:ext cx="0" cy="0"/>
          <a:chOff x="0" y="0"/>
          <a:chExt cx="0" cy="0"/>
        </a:xfrm>
      </p:grpSpPr>
      <p:sp>
        <p:nvSpPr>
          <p:cNvPr id="2" name="Title 1"/>
          <p:cNvSpPr>
            <a:spLocks noGrp="1"/>
          </p:cNvSpPr>
          <p:nvPr>
            <p:ph type="title"/>
          </p:nvPr>
        </p:nvSpPr>
        <p:spPr>
          <a:xfrm>
            <a:off x="628650" y="1377949"/>
            <a:ext cx="7886700" cy="1371600"/>
          </a:xfrm>
          <a:solidFill>
            <a:srgbClr val="D4E5F4"/>
          </a:solidFill>
          <a:ln w="76200">
            <a:solidFill>
              <a:schemeClr val="tx1"/>
            </a:solidFill>
          </a:ln>
        </p:spPr>
        <p:txBody>
          <a:bodyPr/>
          <a:lstStyle>
            <a:lvl1pPr>
              <a:defRPr>
                <a:solidFill>
                  <a:schemeClr val="tx1"/>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09717CA3-2C9E-4D1A-B2D9-67AA8605FE6D}" type="datetimeFigureOut">
              <a:rPr lang="en-US" smtClean="0"/>
              <a:t>12/9/2017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pic>
        <p:nvPicPr>
          <p:cNvPr id="6" name="Picture 5"/>
          <p:cNvPicPr>
            <a:picLocks noChangeAspect="1"/>
          </p:cNvPicPr>
          <p:nvPr userDrawn="1"/>
        </p:nvPicPr>
        <p:blipFill>
          <a:blip r:embed="rId2"/>
          <a:stretch>
            <a:fillRect/>
          </a:stretch>
        </p:blipFill>
        <p:spPr>
          <a:xfrm>
            <a:off x="0" y="0"/>
            <a:ext cx="9144793" cy="1457070"/>
          </a:xfrm>
          <a:prstGeom prst="rect">
            <a:avLst/>
          </a:prstGeom>
        </p:spPr>
      </p:pic>
      <p:sp>
        <p:nvSpPr>
          <p:cNvPr id="8" name="Content Placeholder 7"/>
          <p:cNvSpPr>
            <a:spLocks noGrp="1"/>
          </p:cNvSpPr>
          <p:nvPr>
            <p:ph sz="quarter" idx="13" hasCustomPrompt="1"/>
          </p:nvPr>
        </p:nvSpPr>
        <p:spPr>
          <a:xfrm>
            <a:off x="628650" y="3073400"/>
            <a:ext cx="1784350" cy="1549400"/>
          </a:xfrm>
          <a:ln>
            <a:solidFill>
              <a:srgbClr val="D4E5F4"/>
            </a:solidFill>
          </a:ln>
        </p:spPr>
        <p:txBody>
          <a:bodyPr/>
          <a:lstStyle>
            <a:lvl1pPr marL="0" indent="0">
              <a:buNone/>
              <a:defRPr/>
            </a:lvl1pPr>
          </a:lstStyle>
          <a:p>
            <a:pPr lvl="0"/>
            <a:r>
              <a:rPr lang="en-US" dirty="0"/>
              <a:t>click to</a:t>
            </a:r>
          </a:p>
        </p:txBody>
      </p:sp>
      <p:sp>
        <p:nvSpPr>
          <p:cNvPr id="14" name="Content Placeholder 7"/>
          <p:cNvSpPr>
            <a:spLocks noGrp="1"/>
          </p:cNvSpPr>
          <p:nvPr>
            <p:ph sz="quarter" idx="14" hasCustomPrompt="1"/>
          </p:nvPr>
        </p:nvSpPr>
        <p:spPr>
          <a:xfrm>
            <a:off x="5394325" y="5099051"/>
            <a:ext cx="1784350" cy="1549400"/>
          </a:xfrm>
          <a:ln>
            <a:solidFill>
              <a:srgbClr val="D4E5F4"/>
            </a:solidFill>
          </a:ln>
        </p:spPr>
        <p:txBody>
          <a:bodyPr/>
          <a:lstStyle>
            <a:lvl1pPr marL="0" indent="0">
              <a:buNone/>
              <a:defRPr/>
            </a:lvl1pPr>
          </a:lstStyle>
          <a:p>
            <a:pPr lvl="0"/>
            <a:r>
              <a:rPr lang="en-US" dirty="0"/>
              <a:t>click to</a:t>
            </a:r>
          </a:p>
        </p:txBody>
      </p:sp>
      <p:sp>
        <p:nvSpPr>
          <p:cNvPr id="15" name="Content Placeholder 7"/>
          <p:cNvSpPr>
            <a:spLocks noGrp="1"/>
          </p:cNvSpPr>
          <p:nvPr>
            <p:ph sz="quarter" idx="15" hasCustomPrompt="1"/>
          </p:nvPr>
        </p:nvSpPr>
        <p:spPr>
          <a:xfrm>
            <a:off x="2241550" y="5099051"/>
            <a:ext cx="1784350" cy="1549400"/>
          </a:xfrm>
          <a:ln>
            <a:solidFill>
              <a:srgbClr val="D4E5F4"/>
            </a:solidFill>
          </a:ln>
        </p:spPr>
        <p:txBody>
          <a:bodyPr/>
          <a:lstStyle>
            <a:lvl1pPr marL="0" indent="0">
              <a:buNone/>
              <a:defRPr/>
            </a:lvl1pPr>
          </a:lstStyle>
          <a:p>
            <a:pPr lvl="0"/>
            <a:r>
              <a:rPr lang="en-US" dirty="0"/>
              <a:t>click to</a:t>
            </a:r>
          </a:p>
        </p:txBody>
      </p:sp>
      <p:sp>
        <p:nvSpPr>
          <p:cNvPr id="16" name="Content Placeholder 7"/>
          <p:cNvSpPr>
            <a:spLocks noGrp="1"/>
          </p:cNvSpPr>
          <p:nvPr>
            <p:ph sz="quarter" idx="16" hasCustomPrompt="1"/>
          </p:nvPr>
        </p:nvSpPr>
        <p:spPr>
          <a:xfrm>
            <a:off x="3756025" y="3073400"/>
            <a:ext cx="1784350" cy="1549400"/>
          </a:xfrm>
          <a:ln>
            <a:solidFill>
              <a:srgbClr val="D4E5F4"/>
            </a:solidFill>
          </a:ln>
        </p:spPr>
        <p:txBody>
          <a:bodyPr/>
          <a:lstStyle>
            <a:lvl1pPr marL="0" indent="0">
              <a:buNone/>
              <a:defRPr/>
            </a:lvl1pPr>
          </a:lstStyle>
          <a:p>
            <a:pPr lvl="0"/>
            <a:r>
              <a:rPr lang="en-US" dirty="0"/>
              <a:t>click to</a:t>
            </a:r>
          </a:p>
        </p:txBody>
      </p:sp>
      <p:sp>
        <p:nvSpPr>
          <p:cNvPr id="17" name="Content Placeholder 7"/>
          <p:cNvSpPr>
            <a:spLocks noGrp="1"/>
          </p:cNvSpPr>
          <p:nvPr>
            <p:ph sz="quarter" idx="17" hasCustomPrompt="1"/>
          </p:nvPr>
        </p:nvSpPr>
        <p:spPr>
          <a:xfrm>
            <a:off x="6731000" y="3073400"/>
            <a:ext cx="1784350" cy="1549400"/>
          </a:xfrm>
          <a:ln>
            <a:solidFill>
              <a:srgbClr val="D4E5F4"/>
            </a:solidFill>
          </a:ln>
        </p:spPr>
        <p:txBody>
          <a:bodyPr/>
          <a:lstStyle>
            <a:lvl1pPr marL="0" indent="0">
              <a:buNone/>
              <a:defRPr/>
            </a:lvl1pPr>
          </a:lstStyle>
          <a:p>
            <a:pPr lvl="0"/>
            <a:r>
              <a:rPr lang="en-US" dirty="0"/>
              <a:t>click to</a:t>
            </a:r>
          </a:p>
        </p:txBody>
      </p:sp>
    </p:spTree>
    <p:extLst>
      <p:ext uri="{BB962C8B-B14F-4D97-AF65-F5344CB8AC3E}">
        <p14:creationId xmlns:p14="http://schemas.microsoft.com/office/powerpoint/2010/main" val="2497716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hat Would You Answ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558800"/>
            <a:ext cx="8321040" cy="1124712"/>
          </a:xfrm>
          <a:solidFill>
            <a:srgbClr val="D4E5F4"/>
          </a:solidFill>
          <a:ln w="76200">
            <a:noFill/>
          </a:ln>
        </p:spPr>
        <p:txBody>
          <a:bodyPr/>
          <a:lstStyle>
            <a:lvl1pPr>
              <a:defRPr baseline="0">
                <a:solidFill>
                  <a:schemeClr val="tx1"/>
                </a:solidFill>
              </a:defRPr>
            </a:lvl1pPr>
          </a:lstStyle>
          <a:p>
            <a:r>
              <a:rPr lang="en-US" dirty="0"/>
              <a:t>What Would You Answer?</a:t>
            </a:r>
          </a:p>
        </p:txBody>
      </p:sp>
      <p:sp>
        <p:nvSpPr>
          <p:cNvPr id="3" name="Date Placeholder 2"/>
          <p:cNvSpPr>
            <a:spLocks noGrp="1"/>
          </p:cNvSpPr>
          <p:nvPr>
            <p:ph type="dt" sz="half" idx="10"/>
          </p:nvPr>
        </p:nvSpPr>
        <p:spPr/>
        <p:txBody>
          <a:bodyPr/>
          <a:lstStyle/>
          <a:p>
            <a:fld id="{09717CA3-2C9E-4D1A-B2D9-67AA8605FE6D}" type="datetimeFigureOut">
              <a:rPr lang="en-US" smtClean="0"/>
              <a:t>12/9/2017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
        <p:nvSpPr>
          <p:cNvPr id="10" name="Content Placeholder 9"/>
          <p:cNvSpPr>
            <a:spLocks noGrp="1"/>
          </p:cNvSpPr>
          <p:nvPr>
            <p:ph sz="quarter" idx="19" hasCustomPrompt="1"/>
          </p:nvPr>
        </p:nvSpPr>
        <p:spPr>
          <a:xfrm>
            <a:off x="962406" y="2003172"/>
            <a:ext cx="7653528" cy="4718304"/>
          </a:xfrm>
          <a:ln w="76200">
            <a:solidFill>
              <a:srgbClr val="D4E5F4"/>
            </a:solidFill>
          </a:ln>
        </p:spPr>
        <p:txBody>
          <a:bodyPr>
            <a:normAutofit/>
          </a:bodyPr>
          <a:lstStyle>
            <a:lvl1pPr marL="0" indent="0">
              <a:buNone/>
              <a:defRPr sz="2400"/>
            </a:lvl1pPr>
          </a:lstStyle>
          <a:p>
            <a:pPr lvl="0"/>
            <a:r>
              <a:rPr lang="en-US" dirty="0"/>
              <a:t>click to edit Master text styles</a:t>
            </a:r>
          </a:p>
        </p:txBody>
      </p:sp>
    </p:spTree>
    <p:extLst>
      <p:ext uri="{BB962C8B-B14F-4D97-AF65-F5344CB8AC3E}">
        <p14:creationId xmlns:p14="http://schemas.microsoft.com/office/powerpoint/2010/main" val="35061479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83063"/>
            <a:ext cx="8101584" cy="1325880"/>
          </a:xfrm>
        </p:spPr>
        <p:txBody>
          <a:bodyPr>
            <a:normAutofit/>
          </a:bodyPr>
          <a:lstStyle>
            <a:lvl1pPr algn="ctr">
              <a:lnSpc>
                <a:spcPct val="100000"/>
              </a:lnSpc>
              <a:defRPr sz="2800"/>
            </a:lvl1pPr>
          </a:lstStyle>
          <a:p>
            <a:r>
              <a:rPr lang="en-US" dirty="0"/>
              <a:t>Click to edit Master title style</a:t>
            </a:r>
          </a:p>
        </p:txBody>
      </p:sp>
      <p:sp>
        <p:nvSpPr>
          <p:cNvPr id="3" name="Date Placeholder 2"/>
          <p:cNvSpPr>
            <a:spLocks noGrp="1"/>
          </p:cNvSpPr>
          <p:nvPr>
            <p:ph type="dt" sz="half" idx="10"/>
          </p:nvPr>
        </p:nvSpPr>
        <p:spPr/>
        <p:txBody>
          <a:bodyPr/>
          <a:lstStyle/>
          <a:p>
            <a:fld id="{09717CA3-2C9E-4D1A-B2D9-67AA8605FE6D}" type="datetimeFigureOut">
              <a:rPr lang="en-US" smtClean="0"/>
              <a:t>12/9/2017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
        <p:nvSpPr>
          <p:cNvPr id="7" name="Text Placeholder 6"/>
          <p:cNvSpPr>
            <a:spLocks noGrp="1"/>
          </p:cNvSpPr>
          <p:nvPr>
            <p:ph type="body" sz="quarter" idx="13"/>
          </p:nvPr>
        </p:nvSpPr>
        <p:spPr>
          <a:xfrm>
            <a:off x="628650" y="2007394"/>
            <a:ext cx="1289050" cy="1244600"/>
          </a:xfrm>
        </p:spPr>
        <p:txBody>
          <a:bodyPr anchor="ctr">
            <a:noAutofit/>
          </a:bodyPr>
          <a:lstStyle>
            <a:lvl1pPr marL="0" indent="0" algn="ctr">
              <a:lnSpc>
                <a:spcPct val="100000"/>
              </a:lnSpc>
              <a:spcBef>
                <a:spcPts val="0"/>
              </a:spcBef>
              <a:buNone/>
              <a:defRPr sz="2600"/>
            </a:lvl1pPr>
          </a:lstStyle>
          <a:p>
            <a:pPr lvl="0"/>
            <a:r>
              <a:rPr lang="en-US" dirty="0"/>
              <a:t>Click to edit Master </a:t>
            </a:r>
          </a:p>
        </p:txBody>
      </p:sp>
      <p:sp>
        <p:nvSpPr>
          <p:cNvPr id="8" name="Text Placeholder 6"/>
          <p:cNvSpPr>
            <a:spLocks noGrp="1"/>
          </p:cNvSpPr>
          <p:nvPr>
            <p:ph type="body" sz="quarter" idx="14"/>
          </p:nvPr>
        </p:nvSpPr>
        <p:spPr>
          <a:xfrm>
            <a:off x="628650" y="3419475"/>
            <a:ext cx="1289050" cy="1244600"/>
          </a:xfrm>
        </p:spPr>
        <p:txBody>
          <a:bodyPr anchor="ctr">
            <a:noAutofit/>
          </a:bodyPr>
          <a:lstStyle>
            <a:lvl1pPr marL="0" indent="0" algn="ctr">
              <a:lnSpc>
                <a:spcPct val="100000"/>
              </a:lnSpc>
              <a:spcBef>
                <a:spcPts val="0"/>
              </a:spcBef>
              <a:buNone/>
              <a:defRPr sz="2600"/>
            </a:lvl1pPr>
          </a:lstStyle>
          <a:p>
            <a:pPr lvl="0"/>
            <a:r>
              <a:rPr lang="en-US" dirty="0"/>
              <a:t>Click to edit Master </a:t>
            </a:r>
          </a:p>
        </p:txBody>
      </p:sp>
      <p:sp>
        <p:nvSpPr>
          <p:cNvPr id="9" name="Text Placeholder 6"/>
          <p:cNvSpPr>
            <a:spLocks noGrp="1"/>
          </p:cNvSpPr>
          <p:nvPr>
            <p:ph type="body" sz="quarter" idx="15"/>
          </p:nvPr>
        </p:nvSpPr>
        <p:spPr>
          <a:xfrm>
            <a:off x="628650" y="4813300"/>
            <a:ext cx="1289050" cy="1244600"/>
          </a:xfrm>
        </p:spPr>
        <p:txBody>
          <a:bodyPr anchor="ctr">
            <a:noAutofit/>
          </a:bodyPr>
          <a:lstStyle>
            <a:lvl1pPr marL="0" indent="0" algn="ctr">
              <a:lnSpc>
                <a:spcPct val="100000"/>
              </a:lnSpc>
              <a:spcBef>
                <a:spcPts val="0"/>
              </a:spcBef>
              <a:buNone/>
              <a:defRPr sz="2600"/>
            </a:lvl1pPr>
          </a:lstStyle>
          <a:p>
            <a:pPr lvl="0"/>
            <a:r>
              <a:rPr lang="en-US" dirty="0"/>
              <a:t>Click to edit Master</a:t>
            </a:r>
          </a:p>
        </p:txBody>
      </p:sp>
      <p:sp>
        <p:nvSpPr>
          <p:cNvPr id="11" name="Text Placeholder 10"/>
          <p:cNvSpPr>
            <a:spLocks noGrp="1"/>
          </p:cNvSpPr>
          <p:nvPr>
            <p:ph type="body" sz="quarter" idx="16"/>
          </p:nvPr>
        </p:nvSpPr>
        <p:spPr>
          <a:xfrm>
            <a:off x="2235200" y="2008188"/>
            <a:ext cx="6280150" cy="1244600"/>
          </a:xfrm>
        </p:spPr>
        <p:txBody>
          <a:bodyPr/>
          <a:lstStyle>
            <a:lvl1pPr marL="0" indent="0" algn="ctr">
              <a:lnSpc>
                <a:spcPct val="100000"/>
              </a:lnSpc>
              <a:spcBef>
                <a:spcPts val="0"/>
              </a:spcBef>
              <a:buNone/>
              <a:defRPr sz="2400"/>
            </a:lvl1pPr>
          </a:lstStyle>
          <a:p>
            <a:pPr lvl="0"/>
            <a:r>
              <a:rPr lang="en-US" dirty="0"/>
              <a:t>Click to edit Master text styles</a:t>
            </a:r>
          </a:p>
        </p:txBody>
      </p:sp>
      <p:sp>
        <p:nvSpPr>
          <p:cNvPr id="12" name="Text Placeholder 10"/>
          <p:cNvSpPr>
            <a:spLocks noGrp="1"/>
          </p:cNvSpPr>
          <p:nvPr>
            <p:ph type="body" sz="quarter" idx="17"/>
          </p:nvPr>
        </p:nvSpPr>
        <p:spPr>
          <a:xfrm>
            <a:off x="2235200" y="3422650"/>
            <a:ext cx="6280150" cy="1244600"/>
          </a:xfrm>
        </p:spPr>
        <p:txBody>
          <a:bodyPr/>
          <a:lstStyle>
            <a:lvl1pPr marL="0" indent="0" algn="ctr">
              <a:lnSpc>
                <a:spcPct val="100000"/>
              </a:lnSpc>
              <a:spcBef>
                <a:spcPts val="0"/>
              </a:spcBef>
              <a:buNone/>
              <a:defRPr sz="2400"/>
            </a:lvl1pPr>
          </a:lstStyle>
          <a:p>
            <a:pPr lvl="0"/>
            <a:r>
              <a:rPr lang="en-US" dirty="0"/>
              <a:t>Click to edit Master text styles</a:t>
            </a:r>
          </a:p>
        </p:txBody>
      </p:sp>
      <p:sp>
        <p:nvSpPr>
          <p:cNvPr id="13" name="Text Placeholder 10"/>
          <p:cNvSpPr>
            <a:spLocks noGrp="1"/>
          </p:cNvSpPr>
          <p:nvPr>
            <p:ph type="body" sz="quarter" idx="18"/>
          </p:nvPr>
        </p:nvSpPr>
        <p:spPr>
          <a:xfrm>
            <a:off x="2235200" y="4813300"/>
            <a:ext cx="6280150" cy="1244600"/>
          </a:xfrm>
        </p:spPr>
        <p:txBody>
          <a:bodyPr/>
          <a:lstStyle>
            <a:lvl1pPr marL="0" indent="0" algn="ctr">
              <a:lnSpc>
                <a:spcPct val="100000"/>
              </a:lnSpc>
              <a:spcBef>
                <a:spcPts val="0"/>
              </a:spcBef>
              <a:buNone/>
              <a:defRPr sz="2400"/>
            </a:lvl1pPr>
          </a:lstStyle>
          <a:p>
            <a:pPr lvl="0"/>
            <a:r>
              <a:rPr lang="en-US" dirty="0"/>
              <a:t>Click to edit Master text styles</a:t>
            </a:r>
          </a:p>
        </p:txBody>
      </p:sp>
    </p:spTree>
    <p:extLst>
      <p:ext uri="{BB962C8B-B14F-4D97-AF65-F5344CB8AC3E}">
        <p14:creationId xmlns:p14="http://schemas.microsoft.com/office/powerpoint/2010/main" val="26330748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21208" y="441048"/>
            <a:ext cx="8101584" cy="1325880"/>
          </a:xfrm>
        </p:spPr>
        <p:txBody>
          <a:bodyPr>
            <a:normAutofit/>
          </a:bodyPr>
          <a:lstStyle>
            <a:lvl1pPr algn="ctr">
              <a:defRPr sz="2800"/>
            </a:lvl1pPr>
          </a:lstStyle>
          <a:p>
            <a:r>
              <a:rPr lang="en-US" dirty="0"/>
              <a:t>Click to edit Master title style</a:t>
            </a:r>
          </a:p>
        </p:txBody>
      </p:sp>
      <p:sp>
        <p:nvSpPr>
          <p:cNvPr id="3" name="Date Placeholder 2"/>
          <p:cNvSpPr>
            <a:spLocks noGrp="1"/>
          </p:cNvSpPr>
          <p:nvPr>
            <p:ph type="dt" sz="half" idx="10"/>
          </p:nvPr>
        </p:nvSpPr>
        <p:spPr/>
        <p:txBody>
          <a:bodyPr/>
          <a:lstStyle/>
          <a:p>
            <a:fld id="{09717CA3-2C9E-4D1A-B2D9-67AA8605FE6D}" type="datetimeFigureOut">
              <a:rPr lang="en-US" smtClean="0"/>
              <a:t>12/9/2017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
        <p:nvSpPr>
          <p:cNvPr id="8" name="Text Placeholder 6"/>
          <p:cNvSpPr>
            <a:spLocks noGrp="1"/>
          </p:cNvSpPr>
          <p:nvPr>
            <p:ph type="body" sz="quarter" idx="14"/>
          </p:nvPr>
        </p:nvSpPr>
        <p:spPr>
          <a:xfrm>
            <a:off x="628650" y="2564210"/>
            <a:ext cx="2400300" cy="1244600"/>
          </a:xfrm>
        </p:spPr>
        <p:txBody>
          <a:bodyPr anchor="ctr"/>
          <a:lstStyle>
            <a:lvl1pPr marL="0" indent="0" algn="ctr">
              <a:buNone/>
              <a:defRPr/>
            </a:lvl1pPr>
          </a:lstStyle>
          <a:p>
            <a:pPr lvl="0"/>
            <a:r>
              <a:rPr lang="en-US" dirty="0"/>
              <a:t>Click to edit Master text styles</a:t>
            </a:r>
          </a:p>
        </p:txBody>
      </p:sp>
      <p:sp>
        <p:nvSpPr>
          <p:cNvPr id="9" name="Text Placeholder 6"/>
          <p:cNvSpPr>
            <a:spLocks noGrp="1"/>
          </p:cNvSpPr>
          <p:nvPr>
            <p:ph type="body" sz="quarter" idx="15"/>
          </p:nvPr>
        </p:nvSpPr>
        <p:spPr>
          <a:xfrm>
            <a:off x="628650" y="4598391"/>
            <a:ext cx="2400300" cy="1244600"/>
          </a:xfrm>
        </p:spPr>
        <p:txBody>
          <a:bodyPr anchor="ctr"/>
          <a:lstStyle>
            <a:lvl1pPr marL="0" indent="0" algn="ctr">
              <a:buNone/>
              <a:defRPr/>
            </a:lvl1pPr>
          </a:lstStyle>
          <a:p>
            <a:pPr lvl="0"/>
            <a:r>
              <a:rPr lang="en-US" dirty="0"/>
              <a:t>Click to edit Master text styles</a:t>
            </a:r>
          </a:p>
        </p:txBody>
      </p:sp>
      <p:sp>
        <p:nvSpPr>
          <p:cNvPr id="12" name="Text Placeholder 10"/>
          <p:cNvSpPr>
            <a:spLocks noGrp="1"/>
          </p:cNvSpPr>
          <p:nvPr>
            <p:ph type="body" sz="quarter" idx="17"/>
          </p:nvPr>
        </p:nvSpPr>
        <p:spPr>
          <a:xfrm>
            <a:off x="3822700" y="2309020"/>
            <a:ext cx="4692650" cy="1754980"/>
          </a:xfrm>
        </p:spPr>
        <p:txBody>
          <a:bodyPr/>
          <a:lstStyle>
            <a:lvl1pPr marL="0" indent="0" algn="ctr">
              <a:buNone/>
              <a:defRPr/>
            </a:lvl1pPr>
          </a:lstStyle>
          <a:p>
            <a:pPr lvl="0"/>
            <a:r>
              <a:rPr lang="en-US" dirty="0"/>
              <a:t>Click to edit Master text styles</a:t>
            </a:r>
          </a:p>
        </p:txBody>
      </p:sp>
      <p:sp>
        <p:nvSpPr>
          <p:cNvPr id="13" name="Text Placeholder 10"/>
          <p:cNvSpPr>
            <a:spLocks noGrp="1"/>
          </p:cNvSpPr>
          <p:nvPr>
            <p:ph type="body" sz="quarter" idx="18"/>
          </p:nvPr>
        </p:nvSpPr>
        <p:spPr>
          <a:xfrm>
            <a:off x="3822700" y="4332684"/>
            <a:ext cx="4692650" cy="1776015"/>
          </a:xfrm>
        </p:spPr>
        <p:txBody>
          <a:bodyPr/>
          <a:lstStyle>
            <a:lvl1pPr marL="0" indent="0" algn="ctr">
              <a:buNone/>
              <a:defRPr/>
            </a:lvl1pPr>
          </a:lstStyle>
          <a:p>
            <a:pPr lvl="0"/>
            <a:r>
              <a:rPr lang="en-US" dirty="0"/>
              <a:t>Click to edit Master text styles</a:t>
            </a:r>
          </a:p>
        </p:txBody>
      </p:sp>
    </p:spTree>
    <p:extLst>
      <p:ext uri="{BB962C8B-B14F-4D97-AF65-F5344CB8AC3E}">
        <p14:creationId xmlns:p14="http://schemas.microsoft.com/office/powerpoint/2010/main" val="28683807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8101584" cy="1325563"/>
          </a:xfrm>
        </p:spPr>
        <p:txBody>
          <a:bodyPr>
            <a:normAutofit/>
          </a:bodyPr>
          <a:lstStyle>
            <a:lvl1pPr algn="ctr">
              <a:lnSpc>
                <a:spcPct val="100000"/>
              </a:lnSpc>
              <a:defRPr sz="2800"/>
            </a:lvl1pPr>
          </a:lstStyle>
          <a:p>
            <a:r>
              <a:rPr lang="en-US" dirty="0"/>
              <a:t>Click to edit Master title style</a:t>
            </a:r>
          </a:p>
        </p:txBody>
      </p:sp>
      <p:sp>
        <p:nvSpPr>
          <p:cNvPr id="3" name="Date Placeholder 2"/>
          <p:cNvSpPr>
            <a:spLocks noGrp="1"/>
          </p:cNvSpPr>
          <p:nvPr>
            <p:ph type="dt" sz="half" idx="10"/>
          </p:nvPr>
        </p:nvSpPr>
        <p:spPr/>
        <p:txBody>
          <a:bodyPr/>
          <a:lstStyle/>
          <a:p>
            <a:fld id="{09717CA3-2C9E-4D1A-B2D9-67AA8605FE6D}" type="datetimeFigureOut">
              <a:rPr lang="en-US" smtClean="0"/>
              <a:t>12/9/2017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
        <p:nvSpPr>
          <p:cNvPr id="7" name="Text Placeholder 6"/>
          <p:cNvSpPr>
            <a:spLocks noGrp="1"/>
          </p:cNvSpPr>
          <p:nvPr>
            <p:ph type="body" sz="quarter" idx="13" hasCustomPrompt="1"/>
          </p:nvPr>
        </p:nvSpPr>
        <p:spPr>
          <a:xfrm>
            <a:off x="3571875" y="2159000"/>
            <a:ext cx="2152650" cy="1701800"/>
          </a:xfrm>
        </p:spPr>
        <p:txBody>
          <a:bodyPr>
            <a:normAutofit/>
          </a:bodyPr>
          <a:lstStyle>
            <a:lvl1pPr marL="0" indent="0" algn="ctr">
              <a:buNone/>
              <a:defRPr sz="2400"/>
            </a:lvl1pPr>
          </a:lstStyle>
          <a:p>
            <a:pPr lvl="0"/>
            <a:r>
              <a:rPr lang="en-US" dirty="0"/>
              <a:t>click to edit Master text styles</a:t>
            </a:r>
          </a:p>
        </p:txBody>
      </p:sp>
      <p:sp>
        <p:nvSpPr>
          <p:cNvPr id="8" name="Text Placeholder 6"/>
          <p:cNvSpPr>
            <a:spLocks noGrp="1"/>
          </p:cNvSpPr>
          <p:nvPr>
            <p:ph type="body" sz="quarter" idx="14" hasCustomPrompt="1"/>
          </p:nvPr>
        </p:nvSpPr>
        <p:spPr>
          <a:xfrm>
            <a:off x="5038725" y="4295775"/>
            <a:ext cx="2152650" cy="1701800"/>
          </a:xfrm>
        </p:spPr>
        <p:txBody>
          <a:bodyPr>
            <a:normAutofit/>
          </a:bodyPr>
          <a:lstStyle>
            <a:lvl1pPr marL="0" indent="0" algn="ctr">
              <a:buNone/>
              <a:defRPr sz="2400"/>
            </a:lvl1pPr>
          </a:lstStyle>
          <a:p>
            <a:pPr lvl="0"/>
            <a:r>
              <a:rPr lang="en-US" dirty="0"/>
              <a:t>click to edit Master text styles</a:t>
            </a:r>
          </a:p>
        </p:txBody>
      </p:sp>
      <p:sp>
        <p:nvSpPr>
          <p:cNvPr id="9" name="Text Placeholder 6"/>
          <p:cNvSpPr>
            <a:spLocks noGrp="1"/>
          </p:cNvSpPr>
          <p:nvPr>
            <p:ph type="body" sz="quarter" idx="15" hasCustomPrompt="1"/>
          </p:nvPr>
        </p:nvSpPr>
        <p:spPr>
          <a:xfrm>
            <a:off x="2181225" y="4330700"/>
            <a:ext cx="2152650" cy="1701800"/>
          </a:xfrm>
        </p:spPr>
        <p:txBody>
          <a:bodyPr>
            <a:normAutofit/>
          </a:bodyPr>
          <a:lstStyle>
            <a:lvl1pPr marL="0" indent="0" algn="ctr">
              <a:buNone/>
              <a:defRPr sz="2400"/>
            </a:lvl1pPr>
          </a:lstStyle>
          <a:p>
            <a:pPr lvl="0"/>
            <a:r>
              <a:rPr lang="en-US" dirty="0"/>
              <a:t>click to edit Master text styles</a:t>
            </a:r>
          </a:p>
        </p:txBody>
      </p:sp>
      <p:sp>
        <p:nvSpPr>
          <p:cNvPr id="10" name="Text Placeholder 6"/>
          <p:cNvSpPr>
            <a:spLocks noGrp="1"/>
          </p:cNvSpPr>
          <p:nvPr>
            <p:ph type="body" sz="quarter" idx="16" hasCustomPrompt="1"/>
          </p:nvPr>
        </p:nvSpPr>
        <p:spPr>
          <a:xfrm>
            <a:off x="685800" y="2159000"/>
            <a:ext cx="2152650" cy="1701800"/>
          </a:xfrm>
        </p:spPr>
        <p:txBody>
          <a:bodyPr>
            <a:normAutofit/>
          </a:bodyPr>
          <a:lstStyle>
            <a:lvl1pPr marL="0" indent="0" algn="ctr">
              <a:buNone/>
              <a:defRPr sz="2400"/>
            </a:lvl1pPr>
          </a:lstStyle>
          <a:p>
            <a:pPr lvl="0"/>
            <a:r>
              <a:rPr lang="en-US" dirty="0"/>
              <a:t>click to edit Master text styles</a:t>
            </a:r>
          </a:p>
        </p:txBody>
      </p:sp>
      <p:sp>
        <p:nvSpPr>
          <p:cNvPr id="11" name="Text Placeholder 6"/>
          <p:cNvSpPr>
            <a:spLocks noGrp="1"/>
          </p:cNvSpPr>
          <p:nvPr>
            <p:ph type="body" sz="quarter" idx="17" hasCustomPrompt="1"/>
          </p:nvPr>
        </p:nvSpPr>
        <p:spPr>
          <a:xfrm>
            <a:off x="6457950" y="2159000"/>
            <a:ext cx="2152650" cy="1701800"/>
          </a:xfrm>
        </p:spPr>
        <p:txBody>
          <a:bodyPr>
            <a:normAutofit/>
          </a:bodyPr>
          <a:lstStyle>
            <a:lvl1pPr marL="0" indent="0" algn="ctr">
              <a:buNone/>
              <a:defRPr sz="2400"/>
            </a:lvl1pPr>
          </a:lstStyle>
          <a:p>
            <a:pPr lvl="0"/>
            <a:r>
              <a:rPr lang="en-US" dirty="0"/>
              <a:t>click to edit Master text styles</a:t>
            </a:r>
          </a:p>
        </p:txBody>
      </p:sp>
    </p:spTree>
    <p:extLst>
      <p:ext uri="{BB962C8B-B14F-4D97-AF65-F5344CB8AC3E}">
        <p14:creationId xmlns:p14="http://schemas.microsoft.com/office/powerpoint/2010/main" val="36615483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09717CA3-2C9E-4D1A-B2D9-67AA8605FE6D}" type="datetimeFigureOut">
              <a:rPr lang="en-US" smtClean="0"/>
              <a:t>12/9/2017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
        <p:nvSpPr>
          <p:cNvPr id="12" name="Picture Placeholder 11"/>
          <p:cNvSpPr>
            <a:spLocks noGrp="1"/>
          </p:cNvSpPr>
          <p:nvPr>
            <p:ph type="pic" sz="quarter" idx="13"/>
          </p:nvPr>
        </p:nvSpPr>
        <p:spPr>
          <a:xfrm>
            <a:off x="628650" y="2032000"/>
            <a:ext cx="3041650" cy="3975100"/>
          </a:xfrm>
        </p:spPr>
        <p:txBody>
          <a:bodyPr/>
          <a:lstStyle/>
          <a:p>
            <a:endParaRPr lang="en-US"/>
          </a:p>
        </p:txBody>
      </p:sp>
      <p:sp>
        <p:nvSpPr>
          <p:cNvPr id="14" name="Text Placeholder 13"/>
          <p:cNvSpPr>
            <a:spLocks noGrp="1"/>
          </p:cNvSpPr>
          <p:nvPr>
            <p:ph type="body" sz="quarter" idx="14"/>
          </p:nvPr>
        </p:nvSpPr>
        <p:spPr>
          <a:xfrm>
            <a:off x="4876800" y="2032000"/>
            <a:ext cx="3429000" cy="3975100"/>
          </a:xfrm>
        </p:spPr>
        <p:txBody>
          <a:bodyPr anchor="ctr"/>
          <a:lstStyle>
            <a:lvl1pPr marL="0" indent="0" algn="ctr">
              <a:buNone/>
              <a:defRPr/>
            </a:lvl1pPr>
          </a:lstStyle>
          <a:p>
            <a:pPr lvl="0"/>
            <a:r>
              <a:rPr lang="en-US" dirty="0"/>
              <a:t>Click to edit Master text styles</a:t>
            </a:r>
          </a:p>
        </p:txBody>
      </p:sp>
    </p:spTree>
    <p:extLst>
      <p:ext uri="{BB962C8B-B14F-4D97-AF65-F5344CB8AC3E}">
        <p14:creationId xmlns:p14="http://schemas.microsoft.com/office/powerpoint/2010/main" val="17813283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person nam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09717CA3-2C9E-4D1A-B2D9-67AA8605FE6D}" type="datetimeFigureOut">
              <a:rPr lang="en-US" smtClean="0"/>
              <a:t>12/9/2017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
        <p:nvSpPr>
          <p:cNvPr id="12" name="Picture Placeholder 11"/>
          <p:cNvSpPr>
            <a:spLocks noGrp="1"/>
          </p:cNvSpPr>
          <p:nvPr>
            <p:ph type="pic" sz="quarter" idx="13"/>
          </p:nvPr>
        </p:nvSpPr>
        <p:spPr>
          <a:xfrm>
            <a:off x="628650" y="2031999"/>
            <a:ext cx="3384550" cy="3375025"/>
          </a:xfrm>
        </p:spPr>
        <p:txBody>
          <a:bodyPr/>
          <a:lstStyle>
            <a:lvl1pPr marL="0" indent="0">
              <a:buNone/>
              <a:defRPr/>
            </a:lvl1pPr>
          </a:lstStyle>
          <a:p>
            <a:endParaRPr lang="en-US" dirty="0"/>
          </a:p>
        </p:txBody>
      </p:sp>
      <p:sp>
        <p:nvSpPr>
          <p:cNvPr id="14" name="Text Placeholder 13"/>
          <p:cNvSpPr>
            <a:spLocks noGrp="1"/>
          </p:cNvSpPr>
          <p:nvPr>
            <p:ph type="body" sz="quarter" idx="14"/>
          </p:nvPr>
        </p:nvSpPr>
        <p:spPr>
          <a:xfrm>
            <a:off x="4876800" y="2032000"/>
            <a:ext cx="3429000" cy="3975100"/>
          </a:xfrm>
        </p:spPr>
        <p:txBody>
          <a:bodyPr anchor="ctr"/>
          <a:lstStyle>
            <a:lvl1pPr marL="0" indent="0" algn="ctr">
              <a:buNone/>
              <a:defRPr/>
            </a:lvl1pPr>
          </a:lstStyle>
          <a:p>
            <a:pPr lvl="0"/>
            <a:r>
              <a:rPr lang="en-US" dirty="0"/>
              <a:t>Click to edit Master text styles</a:t>
            </a:r>
          </a:p>
        </p:txBody>
      </p:sp>
      <p:sp>
        <p:nvSpPr>
          <p:cNvPr id="7" name="Text Placeholder 6"/>
          <p:cNvSpPr>
            <a:spLocks noGrp="1"/>
          </p:cNvSpPr>
          <p:nvPr>
            <p:ph type="body" sz="quarter" idx="15"/>
          </p:nvPr>
        </p:nvSpPr>
        <p:spPr>
          <a:xfrm>
            <a:off x="762000" y="5627687"/>
            <a:ext cx="3117850" cy="508000"/>
          </a:xfrm>
        </p:spPr>
        <p:txBody>
          <a:bodyPr/>
          <a:lstStyle>
            <a:lvl5pPr marL="1371600" indent="0" algn="ctr">
              <a:buFontTx/>
              <a:buNone/>
              <a:defRPr/>
            </a:lvl5pPr>
          </a:lstStyle>
          <a:p>
            <a:pPr lvl="4"/>
            <a:endParaRPr lang="en-US" dirty="0"/>
          </a:p>
        </p:txBody>
      </p:sp>
    </p:spTree>
    <p:extLst>
      <p:ext uri="{BB962C8B-B14F-4D97-AF65-F5344CB8AC3E}">
        <p14:creationId xmlns:p14="http://schemas.microsoft.com/office/powerpoint/2010/main" val="32262331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learning target ">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8101584" cy="1325563"/>
          </a:xfrm>
          <a:solidFill>
            <a:schemeClr val="accent4"/>
          </a:solidFill>
        </p:spPr>
        <p:txBody>
          <a:bodyPr anchor="ctr">
            <a:normAutofit/>
          </a:bodyPr>
          <a:lstStyle>
            <a:lvl1pPr algn="ctr">
              <a:defRPr sz="2800">
                <a:solidFill>
                  <a:schemeClr val="bg1"/>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09717CA3-2C9E-4D1A-B2D9-67AA8605FE6D}" type="datetimeFigureOut">
              <a:rPr lang="en-US" smtClean="0"/>
              <a:t>12/9/2017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
        <p:nvSpPr>
          <p:cNvPr id="12" name="Picture Placeholder 11"/>
          <p:cNvSpPr>
            <a:spLocks noGrp="1"/>
          </p:cNvSpPr>
          <p:nvPr>
            <p:ph type="pic" sz="quarter" idx="13"/>
          </p:nvPr>
        </p:nvSpPr>
        <p:spPr>
          <a:xfrm>
            <a:off x="628650" y="2032000"/>
            <a:ext cx="3041650" cy="3975100"/>
          </a:xfrm>
        </p:spPr>
        <p:txBody>
          <a:bodyPr/>
          <a:lstStyle/>
          <a:p>
            <a:endParaRPr lang="en-US" dirty="0"/>
          </a:p>
        </p:txBody>
      </p:sp>
      <p:sp>
        <p:nvSpPr>
          <p:cNvPr id="14" name="Text Placeholder 13"/>
          <p:cNvSpPr>
            <a:spLocks noGrp="1"/>
          </p:cNvSpPr>
          <p:nvPr>
            <p:ph type="body" sz="quarter" idx="14"/>
          </p:nvPr>
        </p:nvSpPr>
        <p:spPr>
          <a:xfrm>
            <a:off x="5301234" y="2032000"/>
            <a:ext cx="3429000" cy="3975100"/>
          </a:xfrm>
        </p:spPr>
        <p:txBody>
          <a:bodyPr anchor="ctr"/>
          <a:lstStyle>
            <a:lvl1pPr marL="0" indent="0" algn="ctr">
              <a:buNone/>
              <a:defRPr/>
            </a:lvl1pPr>
          </a:lstStyle>
          <a:p>
            <a:pPr lvl="0"/>
            <a:r>
              <a:rPr lang="en-US" dirty="0"/>
              <a:t>Click to edit Master text styles</a:t>
            </a:r>
          </a:p>
        </p:txBody>
      </p:sp>
      <p:pic>
        <p:nvPicPr>
          <p:cNvPr id="6" name="Picture 5"/>
          <p:cNvPicPr>
            <a:picLocks noChangeAspect="1"/>
          </p:cNvPicPr>
          <p:nvPr userDrawn="1"/>
        </p:nvPicPr>
        <p:blipFill>
          <a:blip r:embed="rId2"/>
          <a:stretch>
            <a:fillRect/>
          </a:stretch>
        </p:blipFill>
        <p:spPr>
          <a:xfrm>
            <a:off x="710886" y="421960"/>
            <a:ext cx="688908" cy="688908"/>
          </a:xfrm>
          <a:prstGeom prst="rect">
            <a:avLst/>
          </a:prstGeom>
        </p:spPr>
      </p:pic>
      <p:sp>
        <p:nvSpPr>
          <p:cNvPr id="7" name="Picture Placeholder 6"/>
          <p:cNvSpPr>
            <a:spLocks noGrp="1" noChangeAspect="1"/>
          </p:cNvSpPr>
          <p:nvPr>
            <p:ph type="pic" sz="quarter" idx="15"/>
          </p:nvPr>
        </p:nvSpPr>
        <p:spPr>
          <a:xfrm>
            <a:off x="710886" y="421960"/>
            <a:ext cx="694944" cy="694944"/>
          </a:xfrm>
        </p:spPr>
        <p:txBody>
          <a:bodyPr/>
          <a:lstStyle>
            <a:lvl1pPr marL="0" indent="0">
              <a:buFontTx/>
              <a:buNone/>
              <a:defRPr/>
            </a:lvl1pPr>
          </a:lstStyle>
          <a:p>
            <a:endParaRPr lang="en-US" dirty="0"/>
          </a:p>
        </p:txBody>
      </p:sp>
    </p:spTree>
    <p:extLst>
      <p:ext uri="{BB962C8B-B14F-4D97-AF65-F5344CB8AC3E}">
        <p14:creationId xmlns:p14="http://schemas.microsoft.com/office/powerpoint/2010/main" val="40829899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8101584" cy="1325563"/>
          </a:xfrm>
        </p:spPr>
        <p:txBody>
          <a:bodyPr>
            <a:normAutofit/>
          </a:bodyPr>
          <a:lstStyle>
            <a:lvl1pPr algn="ctr">
              <a:defRPr sz="2800"/>
            </a:lvl1pPr>
          </a:lstStyle>
          <a:p>
            <a:r>
              <a:rPr lang="en-US" dirty="0"/>
              <a:t>Click to edit Master title style</a:t>
            </a:r>
          </a:p>
        </p:txBody>
      </p:sp>
      <p:sp>
        <p:nvSpPr>
          <p:cNvPr id="3" name="Date Placeholder 2"/>
          <p:cNvSpPr>
            <a:spLocks noGrp="1"/>
          </p:cNvSpPr>
          <p:nvPr>
            <p:ph type="dt" sz="half" idx="10"/>
          </p:nvPr>
        </p:nvSpPr>
        <p:spPr/>
        <p:txBody>
          <a:bodyPr/>
          <a:lstStyle/>
          <a:p>
            <a:fld id="{09717CA3-2C9E-4D1A-B2D9-67AA8605FE6D}" type="datetimeFigureOut">
              <a:rPr lang="en-US" smtClean="0"/>
              <a:t>12/9/2017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
        <p:nvSpPr>
          <p:cNvPr id="7" name="Text Placeholder 6"/>
          <p:cNvSpPr>
            <a:spLocks noGrp="1"/>
          </p:cNvSpPr>
          <p:nvPr>
            <p:ph type="body" sz="quarter" idx="13"/>
          </p:nvPr>
        </p:nvSpPr>
        <p:spPr>
          <a:xfrm>
            <a:off x="5172075" y="1881190"/>
            <a:ext cx="2571750" cy="2286000"/>
          </a:xfrm>
        </p:spPr>
        <p:txBody>
          <a:bodyPr>
            <a:normAutofit/>
          </a:bodyPr>
          <a:lstStyle>
            <a:lvl1pPr marL="0" indent="0" algn="ctr">
              <a:buNone/>
              <a:defRPr sz="2600"/>
            </a:lvl1pPr>
          </a:lstStyle>
          <a:p>
            <a:pPr lvl="0"/>
            <a:endParaRPr lang="en-US" dirty="0"/>
          </a:p>
          <a:p>
            <a:pPr lvl="0"/>
            <a:r>
              <a:rPr lang="en-US" dirty="0"/>
              <a:t>Click to edit Master text styles</a:t>
            </a:r>
          </a:p>
        </p:txBody>
      </p:sp>
      <p:sp>
        <p:nvSpPr>
          <p:cNvPr id="9" name="Picture Placeholder 8"/>
          <p:cNvSpPr>
            <a:spLocks noGrp="1"/>
          </p:cNvSpPr>
          <p:nvPr>
            <p:ph type="pic" sz="quarter" idx="14"/>
          </p:nvPr>
        </p:nvSpPr>
        <p:spPr>
          <a:xfrm>
            <a:off x="628650" y="1858170"/>
            <a:ext cx="2578100" cy="4305300"/>
          </a:xfrm>
        </p:spPr>
        <p:txBody>
          <a:bodyPr/>
          <a:lstStyle/>
          <a:p>
            <a:endParaRPr lang="en-US"/>
          </a:p>
        </p:txBody>
      </p:sp>
      <p:sp>
        <p:nvSpPr>
          <p:cNvPr id="11" name="Text Placeholder 10"/>
          <p:cNvSpPr>
            <a:spLocks noGrp="1"/>
          </p:cNvSpPr>
          <p:nvPr>
            <p:ph type="body" sz="quarter" idx="15"/>
          </p:nvPr>
        </p:nvSpPr>
        <p:spPr>
          <a:xfrm>
            <a:off x="5172075" y="4445000"/>
            <a:ext cx="2571750" cy="1549400"/>
          </a:xfrm>
        </p:spPr>
        <p:txBody>
          <a:bodyPr anchor="ctr">
            <a:normAutofit/>
          </a:bodyPr>
          <a:lstStyle>
            <a:lvl1pPr marL="0" indent="0" algn="ctr">
              <a:buNone/>
              <a:defRPr sz="2400"/>
            </a:lvl1pPr>
            <a:lvl2pPr marL="342900" indent="0">
              <a:buNone/>
              <a:defRPr/>
            </a:lvl2pPr>
            <a:lvl3pPr marL="685800" indent="0">
              <a:buNone/>
              <a:defRPr/>
            </a:lvl3pPr>
            <a:lvl4pPr marL="1028700" indent="0">
              <a:buNone/>
              <a:defRPr/>
            </a:lvl4pPr>
            <a:lvl5pPr marL="1371600" indent="0">
              <a:buNone/>
              <a:defRPr/>
            </a:lvl5pPr>
          </a:lstStyle>
          <a:p>
            <a:pPr lvl="0"/>
            <a:r>
              <a:rPr lang="en-US" dirty="0"/>
              <a:t>Click to edit Master text styles</a:t>
            </a:r>
          </a:p>
        </p:txBody>
      </p:sp>
    </p:spTree>
    <p:extLst>
      <p:ext uri="{BB962C8B-B14F-4D97-AF65-F5344CB8AC3E}">
        <p14:creationId xmlns:p14="http://schemas.microsoft.com/office/powerpoint/2010/main" val="3396865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odule opener">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9717CA3-2C9E-4D1A-B2D9-67AA8605FE6D}" type="datetimeFigureOut">
              <a:rPr lang="en-US" smtClean="0"/>
              <a:t>12/9/2017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
        <p:nvSpPr>
          <p:cNvPr id="6" name="Text Placeholder 5"/>
          <p:cNvSpPr>
            <a:spLocks noGrp="1"/>
          </p:cNvSpPr>
          <p:nvPr>
            <p:ph type="body" sz="quarter" idx="13"/>
          </p:nvPr>
        </p:nvSpPr>
        <p:spPr>
          <a:xfrm>
            <a:off x="342900" y="393700"/>
            <a:ext cx="2489200" cy="5829300"/>
          </a:xfrm>
          <a:solidFill>
            <a:srgbClr val="E7D9B1"/>
          </a:solidFill>
          <a:ln>
            <a:noFill/>
          </a:ln>
        </p:spPr>
        <p:txBody>
          <a:bodyPr/>
          <a:lstStyle>
            <a:lvl1pPr marL="0" indent="0">
              <a:buNone/>
              <a:defRPr>
                <a:solidFill>
                  <a:srgbClr val="E7D9B1"/>
                </a:solidFill>
              </a:defRPr>
            </a:lvl1pPr>
          </a:lstStyle>
          <a:p>
            <a:pPr lvl="0"/>
            <a:endParaRPr lang="en-US" dirty="0"/>
          </a:p>
        </p:txBody>
      </p:sp>
      <p:sp>
        <p:nvSpPr>
          <p:cNvPr id="10" name="Text Placeholder 9"/>
          <p:cNvSpPr>
            <a:spLocks noGrp="1"/>
          </p:cNvSpPr>
          <p:nvPr>
            <p:ph type="body" sz="quarter" idx="14"/>
          </p:nvPr>
        </p:nvSpPr>
        <p:spPr>
          <a:xfrm>
            <a:off x="342900" y="2390139"/>
            <a:ext cx="2463800" cy="1752600"/>
          </a:xfrm>
          <a:ln>
            <a:noFill/>
          </a:ln>
        </p:spPr>
        <p:txBody>
          <a:bodyPr>
            <a:normAutofit/>
          </a:bodyPr>
          <a:lstStyle>
            <a:lvl1pPr marL="0" indent="0" algn="ctr">
              <a:buNone/>
              <a:defRPr sz="4400"/>
            </a:lvl1pPr>
          </a:lstStyle>
          <a:p>
            <a:pPr lvl="0"/>
            <a:r>
              <a:rPr lang="en-US" dirty="0"/>
              <a:t>Click to edit</a:t>
            </a:r>
          </a:p>
        </p:txBody>
      </p:sp>
      <p:sp>
        <p:nvSpPr>
          <p:cNvPr id="13" name="Text Placeholder 12"/>
          <p:cNvSpPr>
            <a:spLocks noGrp="1"/>
          </p:cNvSpPr>
          <p:nvPr>
            <p:ph type="body" sz="quarter" idx="15"/>
          </p:nvPr>
        </p:nvSpPr>
        <p:spPr>
          <a:xfrm>
            <a:off x="342900" y="4432300"/>
            <a:ext cx="2476500" cy="1790700"/>
          </a:xfrm>
          <a:ln>
            <a:noFill/>
          </a:ln>
        </p:spPr>
        <p:txBody>
          <a:bodyPr>
            <a:normAutofit/>
          </a:bodyPr>
          <a:lstStyle>
            <a:lvl1pPr marL="0" indent="0" algn="ctr">
              <a:buNone/>
              <a:defRPr sz="2400"/>
            </a:lvl1pPr>
          </a:lstStyle>
          <a:p>
            <a:pPr lvl="0"/>
            <a:r>
              <a:rPr lang="en-US" dirty="0"/>
              <a:t>Click to edit</a:t>
            </a:r>
          </a:p>
        </p:txBody>
      </p:sp>
      <p:sp>
        <p:nvSpPr>
          <p:cNvPr id="17" name="Text Placeholder 16"/>
          <p:cNvSpPr>
            <a:spLocks noGrp="1"/>
          </p:cNvSpPr>
          <p:nvPr>
            <p:ph type="body" sz="quarter" idx="16" hasCustomPrompt="1"/>
          </p:nvPr>
        </p:nvSpPr>
        <p:spPr>
          <a:xfrm>
            <a:off x="736600" y="762000"/>
            <a:ext cx="8101584" cy="1325880"/>
          </a:xfrm>
          <a:solidFill>
            <a:schemeClr val="accent4"/>
          </a:solidFill>
          <a:ln>
            <a:noFill/>
          </a:ln>
        </p:spPr>
        <p:txBody>
          <a:bodyPr anchor="ctr">
            <a:normAutofit/>
          </a:bodyPr>
          <a:lstStyle>
            <a:lvl1pPr marL="0" indent="0" algn="l">
              <a:buNone/>
              <a:defRPr sz="3600" b="1" baseline="0">
                <a:solidFill>
                  <a:schemeClr val="bg1"/>
                </a:solidFill>
              </a:defRPr>
            </a:lvl1pPr>
          </a:lstStyle>
          <a:p>
            <a:pPr lvl="0"/>
            <a:r>
              <a:rPr lang="en-US" dirty="0"/>
              <a:t>Learning Targets</a:t>
            </a:r>
          </a:p>
        </p:txBody>
      </p:sp>
      <p:sp>
        <p:nvSpPr>
          <p:cNvPr id="19" name="Content Placeholder 18"/>
          <p:cNvSpPr>
            <a:spLocks noGrp="1"/>
          </p:cNvSpPr>
          <p:nvPr>
            <p:ph sz="quarter" idx="17"/>
          </p:nvPr>
        </p:nvSpPr>
        <p:spPr>
          <a:xfrm>
            <a:off x="3122613" y="2264087"/>
            <a:ext cx="5715000" cy="685800"/>
          </a:xfrm>
          <a:noFill/>
          <a:ln>
            <a:noFill/>
          </a:ln>
        </p:spPr>
        <p:txBody>
          <a:bodyPr>
            <a:normAutofit/>
          </a:bodyPr>
          <a:lstStyle>
            <a:lvl1pPr marL="0" indent="0" algn="l">
              <a:buNone/>
              <a:defRPr sz="2400"/>
            </a:lvl1pPr>
          </a:lstStyle>
          <a:p>
            <a:pPr lvl="0"/>
            <a:r>
              <a:rPr lang="en-US" dirty="0"/>
              <a:t>Click to edit Master text styles</a:t>
            </a:r>
          </a:p>
        </p:txBody>
      </p:sp>
      <p:sp>
        <p:nvSpPr>
          <p:cNvPr id="7" name="Content Placeholder 6"/>
          <p:cNvSpPr>
            <a:spLocks noGrp="1"/>
          </p:cNvSpPr>
          <p:nvPr>
            <p:ph sz="quarter" idx="18"/>
          </p:nvPr>
        </p:nvSpPr>
        <p:spPr>
          <a:xfrm>
            <a:off x="3122613" y="3126740"/>
            <a:ext cx="5715000" cy="685800"/>
          </a:xfrm>
          <a:noFill/>
          <a:ln>
            <a:noFill/>
          </a:ln>
        </p:spPr>
        <p:txBody>
          <a:bodyPr>
            <a:noAutofit/>
          </a:bodyPr>
          <a:lstStyle>
            <a:lvl1pPr marL="0" indent="0" algn="l">
              <a:buNone/>
              <a:defRPr sz="2400"/>
            </a:lvl1pPr>
          </a:lstStyle>
          <a:p>
            <a:pPr lvl="0"/>
            <a:r>
              <a:rPr lang="en-US" dirty="0"/>
              <a:t>Click to edit Master text styles</a:t>
            </a:r>
          </a:p>
        </p:txBody>
      </p:sp>
      <p:sp>
        <p:nvSpPr>
          <p:cNvPr id="9" name="Content Placeholder 8"/>
          <p:cNvSpPr>
            <a:spLocks noGrp="1"/>
          </p:cNvSpPr>
          <p:nvPr>
            <p:ph sz="quarter" idx="19"/>
          </p:nvPr>
        </p:nvSpPr>
        <p:spPr>
          <a:xfrm>
            <a:off x="3122613" y="3967319"/>
            <a:ext cx="5715000" cy="685800"/>
          </a:xfrm>
          <a:noFill/>
          <a:ln>
            <a:noFill/>
          </a:ln>
        </p:spPr>
        <p:txBody>
          <a:bodyPr>
            <a:normAutofit/>
          </a:bodyPr>
          <a:lstStyle>
            <a:lvl1pPr marL="0" indent="0" algn="l">
              <a:buNone/>
              <a:defRPr sz="2400"/>
            </a:lvl1pPr>
          </a:lstStyle>
          <a:p>
            <a:pPr lvl="0"/>
            <a:r>
              <a:rPr lang="en-US" dirty="0"/>
              <a:t>Click to edit Master text styles</a:t>
            </a:r>
          </a:p>
        </p:txBody>
      </p:sp>
      <p:sp>
        <p:nvSpPr>
          <p:cNvPr id="12" name="Content Placeholder 11"/>
          <p:cNvSpPr>
            <a:spLocks noGrp="1"/>
          </p:cNvSpPr>
          <p:nvPr>
            <p:ph sz="quarter" idx="20"/>
          </p:nvPr>
        </p:nvSpPr>
        <p:spPr>
          <a:xfrm>
            <a:off x="3122613" y="4749791"/>
            <a:ext cx="5715000" cy="685800"/>
          </a:xfrm>
          <a:noFill/>
          <a:ln>
            <a:noFill/>
          </a:ln>
        </p:spPr>
        <p:txBody>
          <a:bodyPr>
            <a:normAutofit/>
          </a:bodyPr>
          <a:lstStyle>
            <a:lvl1pPr marL="0" indent="0" algn="l">
              <a:buNone/>
              <a:defRPr sz="2400"/>
            </a:lvl1pPr>
          </a:lstStyle>
          <a:p>
            <a:pPr lvl="0"/>
            <a:r>
              <a:rPr lang="en-US" dirty="0"/>
              <a:t>Click to edit Master text styles</a:t>
            </a:r>
          </a:p>
        </p:txBody>
      </p:sp>
      <p:sp>
        <p:nvSpPr>
          <p:cNvPr id="15" name="Content Placeholder 14"/>
          <p:cNvSpPr>
            <a:spLocks noGrp="1"/>
          </p:cNvSpPr>
          <p:nvPr>
            <p:ph sz="quarter" idx="21"/>
          </p:nvPr>
        </p:nvSpPr>
        <p:spPr>
          <a:xfrm>
            <a:off x="3122613" y="5493698"/>
            <a:ext cx="5715000" cy="685800"/>
          </a:xfrm>
          <a:noFill/>
          <a:ln>
            <a:noFill/>
          </a:ln>
        </p:spPr>
        <p:txBody>
          <a:bodyPr>
            <a:normAutofit/>
          </a:bodyPr>
          <a:lstStyle>
            <a:lvl1pPr marL="0" indent="0" algn="l">
              <a:buNone/>
              <a:defRPr sz="2400"/>
            </a:lvl1pPr>
          </a:lstStyle>
          <a:p>
            <a:pPr lvl="0"/>
            <a:r>
              <a:rPr lang="en-US" dirty="0"/>
              <a:t>Click to edit Master text styles</a:t>
            </a:r>
          </a:p>
        </p:txBody>
      </p:sp>
    </p:spTree>
    <p:extLst>
      <p:ext uri="{BB962C8B-B14F-4D97-AF65-F5344CB8AC3E}">
        <p14:creationId xmlns:p14="http://schemas.microsoft.com/office/powerpoint/2010/main" val="12866019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023939"/>
            <a:ext cx="7886700" cy="2852737"/>
          </a:xfrm>
        </p:spPr>
        <p:txBody>
          <a:bodyPr anchor="b"/>
          <a:lstStyle>
            <a:lvl1pPr>
              <a:defRPr sz="4500"/>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09717CA3-2C9E-4D1A-B2D9-67AA8605FE6D}" type="datetimeFigureOut">
              <a:rPr lang="en-US" smtClean="0"/>
              <a:t>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284D7-83C2-438F-BB45-CD47C32E675F}" type="slidenum">
              <a:rPr lang="en-US" smtClean="0"/>
              <a:t>‹#›</a:t>
            </a:fld>
            <a:endParaRPr lang="en-US"/>
          </a:p>
        </p:txBody>
      </p:sp>
    </p:spTree>
    <p:extLst>
      <p:ext uri="{BB962C8B-B14F-4D97-AF65-F5344CB8AC3E}">
        <p14:creationId xmlns:p14="http://schemas.microsoft.com/office/powerpoint/2010/main" val="8650237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8101584" cy="1325563"/>
          </a:xfrm>
        </p:spPr>
        <p:txBody>
          <a:bodyPr>
            <a:normAutofit/>
          </a:bodyPr>
          <a:lstStyle>
            <a:lvl1pPr algn="ctr">
              <a:lnSpc>
                <a:spcPct val="100000"/>
              </a:lnSpc>
              <a:defRPr sz="2800"/>
            </a:lvl1p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lvl1pPr algn="ctr">
              <a:defRPr sz="26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844034" y="1825625"/>
            <a:ext cx="3886200" cy="4351338"/>
          </a:xfrm>
        </p:spPr>
        <p:txBody>
          <a:bodyPr/>
          <a:lstStyle>
            <a:lvl1pPr algn="ctr">
              <a:defRPr sz="26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09717CA3-2C9E-4D1A-B2D9-67AA8605FE6D}" type="datetimeFigureOut">
              <a:rPr lang="en-US" smtClean="0"/>
              <a:t>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1284D7-83C2-438F-BB45-CD47C32E675F}" type="slidenum">
              <a:rPr lang="en-US" smtClean="0"/>
              <a:t>‹#›</a:t>
            </a:fld>
            <a:endParaRPr lang="en-US"/>
          </a:p>
        </p:txBody>
      </p:sp>
    </p:spTree>
    <p:extLst>
      <p:ext uri="{BB962C8B-B14F-4D97-AF65-F5344CB8AC3E}">
        <p14:creationId xmlns:p14="http://schemas.microsoft.com/office/powerpoint/2010/main" val="29401673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8101584" cy="1325563"/>
          </a:xfrm>
        </p:spPr>
        <p:txBody>
          <a:bodyPr>
            <a:normAutofit/>
          </a:bodyPr>
          <a:lstStyle>
            <a:lvl1pPr algn="ctr">
              <a:lnSpc>
                <a:spcPct val="100000"/>
              </a:lnSpc>
              <a:defRPr sz="2800"/>
            </a:lvl1pPr>
          </a:lstStyle>
          <a:p>
            <a:r>
              <a:rPr lang="en-US" dirty="0"/>
              <a:t>Click to edit Master title style</a:t>
            </a:r>
          </a:p>
        </p:txBody>
      </p:sp>
      <p:sp>
        <p:nvSpPr>
          <p:cNvPr id="3" name="Text Placeholder 2"/>
          <p:cNvSpPr>
            <a:spLocks noGrp="1"/>
          </p:cNvSpPr>
          <p:nvPr>
            <p:ph type="body" idx="1" hasCustomPrompt="1"/>
          </p:nvPr>
        </p:nvSpPr>
        <p:spPr>
          <a:xfrm>
            <a:off x="628650" y="1849438"/>
            <a:ext cx="3868340" cy="823912"/>
          </a:xfrm>
        </p:spPr>
        <p:txBody>
          <a:bodyPr anchor="ctr">
            <a:normAutofit/>
          </a:bodyPr>
          <a:lstStyle>
            <a:lvl1pPr marL="0" indent="0" algn="ctr">
              <a:lnSpc>
                <a:spcPct val="100000"/>
              </a:lnSpc>
              <a:spcBef>
                <a:spcPts val="0"/>
              </a:spcBef>
              <a:buNone/>
              <a:defRPr sz="26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p:cNvSpPr>
            <a:spLocks noGrp="1"/>
          </p:cNvSpPr>
          <p:nvPr>
            <p:ph sz="half" idx="2" hasCustomPrompt="1"/>
          </p:nvPr>
        </p:nvSpPr>
        <p:spPr>
          <a:xfrm>
            <a:off x="628650" y="2832099"/>
            <a:ext cx="3868340" cy="3440907"/>
          </a:xfrm>
        </p:spPr>
        <p:txBody>
          <a:bodyPr/>
          <a:lstStyle>
            <a:lvl1pPr marL="0" indent="0" algn="ctr">
              <a:buNone/>
              <a:defRPr sz="2400"/>
            </a:lvl1pPr>
          </a:lstStyle>
          <a:p>
            <a:pPr lvl="0"/>
            <a:r>
              <a:rPr lang="en-US" dirty="0"/>
              <a:t>click to edit Master text styles</a:t>
            </a:r>
          </a:p>
        </p:txBody>
      </p:sp>
      <p:sp>
        <p:nvSpPr>
          <p:cNvPr id="5" name="Text Placeholder 4"/>
          <p:cNvSpPr>
            <a:spLocks noGrp="1"/>
          </p:cNvSpPr>
          <p:nvPr>
            <p:ph type="body" sz="quarter" idx="3" hasCustomPrompt="1"/>
          </p:nvPr>
        </p:nvSpPr>
        <p:spPr>
          <a:xfrm>
            <a:off x="4844032" y="1849438"/>
            <a:ext cx="3887391" cy="823912"/>
          </a:xfrm>
        </p:spPr>
        <p:txBody>
          <a:bodyPr anchor="ctr">
            <a:normAutofit/>
          </a:bodyPr>
          <a:lstStyle>
            <a:lvl1pPr marL="0" indent="0" algn="ctr">
              <a:lnSpc>
                <a:spcPct val="100000"/>
              </a:lnSpc>
              <a:spcBef>
                <a:spcPts val="0"/>
              </a:spcBef>
              <a:buNone/>
              <a:defRPr sz="26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6" name="Content Placeholder 5"/>
          <p:cNvSpPr>
            <a:spLocks noGrp="1"/>
          </p:cNvSpPr>
          <p:nvPr>
            <p:ph sz="quarter" idx="4" hasCustomPrompt="1"/>
          </p:nvPr>
        </p:nvSpPr>
        <p:spPr>
          <a:xfrm>
            <a:off x="4844033" y="2832099"/>
            <a:ext cx="3887391" cy="3440908"/>
          </a:xfrm>
        </p:spPr>
        <p:txBody>
          <a:bodyPr>
            <a:normAutofit/>
          </a:bodyPr>
          <a:lstStyle>
            <a:lvl1pPr marL="0" indent="0" algn="ctr">
              <a:buNone/>
              <a:defRPr sz="2400"/>
            </a:lvl1pPr>
            <a:lvl2pPr algn="ctr">
              <a:defRPr sz="2400"/>
            </a:lvl2pPr>
            <a:lvl3pPr algn="ctr">
              <a:defRPr sz="2400"/>
            </a:lvl3pPr>
            <a:lvl4pPr algn="ctr">
              <a:defRPr sz="2400"/>
            </a:lvl4pPr>
            <a:lvl5pPr algn="ctr">
              <a:defRPr sz="2400"/>
            </a:lvl5pPr>
          </a:lstStyle>
          <a:p>
            <a:pPr lvl="0"/>
            <a:r>
              <a:rPr lang="en-US" dirty="0"/>
              <a:t>click to edit Master text styles</a:t>
            </a:r>
          </a:p>
        </p:txBody>
      </p:sp>
      <p:sp>
        <p:nvSpPr>
          <p:cNvPr id="7" name="Date Placeholder 6"/>
          <p:cNvSpPr>
            <a:spLocks noGrp="1"/>
          </p:cNvSpPr>
          <p:nvPr>
            <p:ph type="dt" sz="half" idx="10"/>
          </p:nvPr>
        </p:nvSpPr>
        <p:spPr/>
        <p:txBody>
          <a:bodyPr/>
          <a:lstStyle/>
          <a:p>
            <a:fld id="{09717CA3-2C9E-4D1A-B2D9-67AA8605FE6D}" type="datetimeFigureOut">
              <a:rPr lang="en-US" smtClean="0"/>
              <a:t>12/9/2017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1284D7-83C2-438F-BB45-CD47C32E675F}" type="slidenum">
              <a:rPr lang="en-US" smtClean="0"/>
              <a:t>‹#›</a:t>
            </a:fld>
            <a:endParaRPr lang="en-US"/>
          </a:p>
        </p:txBody>
      </p:sp>
    </p:spTree>
    <p:extLst>
      <p:ext uri="{BB962C8B-B14F-4D97-AF65-F5344CB8AC3E}">
        <p14:creationId xmlns:p14="http://schemas.microsoft.com/office/powerpoint/2010/main" val="10642215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8101584" cy="1325563"/>
          </a:xfrm>
        </p:spPr>
        <p:txBody>
          <a:bodyPr>
            <a:normAutofit/>
          </a:bodyPr>
          <a:lstStyle>
            <a:lvl1pPr algn="ctr">
              <a:lnSpc>
                <a:spcPct val="100000"/>
              </a:lnSpc>
              <a:defRPr sz="2800"/>
            </a:lvl1pPr>
          </a:lstStyle>
          <a:p>
            <a:r>
              <a:rPr lang="en-US" dirty="0"/>
              <a:t>Click to edit Master title style</a:t>
            </a:r>
          </a:p>
        </p:txBody>
      </p:sp>
      <p:sp>
        <p:nvSpPr>
          <p:cNvPr id="3" name="Date Placeholder 2"/>
          <p:cNvSpPr>
            <a:spLocks noGrp="1"/>
          </p:cNvSpPr>
          <p:nvPr>
            <p:ph type="dt" sz="half" idx="10"/>
          </p:nvPr>
        </p:nvSpPr>
        <p:spPr/>
        <p:txBody>
          <a:bodyPr/>
          <a:lstStyle/>
          <a:p>
            <a:fld id="{09717CA3-2C9E-4D1A-B2D9-67AA8605FE6D}" type="datetimeFigureOut">
              <a:rPr lang="en-US" smtClean="0"/>
              <a:t>12/9/2017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Tree>
    <p:extLst>
      <p:ext uri="{BB962C8B-B14F-4D97-AF65-F5344CB8AC3E}">
        <p14:creationId xmlns:p14="http://schemas.microsoft.com/office/powerpoint/2010/main" val="15196320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717CA3-2C9E-4D1A-B2D9-67AA8605FE6D}" type="datetimeFigureOut">
              <a:rPr lang="en-US" smtClean="0"/>
              <a:t>12/9/2017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1284D7-83C2-438F-BB45-CD47C32E675F}" type="slidenum">
              <a:rPr lang="en-US" smtClean="0"/>
              <a:t>‹#›</a:t>
            </a:fld>
            <a:endParaRPr lang="en-US"/>
          </a:p>
        </p:txBody>
      </p:sp>
      <p:sp>
        <p:nvSpPr>
          <p:cNvPr id="6" name="Text Placeholder 5"/>
          <p:cNvSpPr>
            <a:spLocks noGrp="1"/>
          </p:cNvSpPr>
          <p:nvPr>
            <p:ph type="body" sz="quarter" idx="13"/>
          </p:nvPr>
        </p:nvSpPr>
        <p:spPr>
          <a:xfrm>
            <a:off x="495300" y="520700"/>
            <a:ext cx="8101584" cy="1325880"/>
          </a:xfrm>
          <a:solidFill>
            <a:schemeClr val="accent4"/>
          </a:solidFill>
        </p:spPr>
        <p:txBody>
          <a:bodyPr anchor="ctr">
            <a:normAutofit/>
          </a:bodyPr>
          <a:lstStyle>
            <a:lvl1pPr marL="0" indent="0" algn="ctr">
              <a:buNone/>
              <a:defRPr sz="2800">
                <a:solidFill>
                  <a:schemeClr val="bg1"/>
                </a:solidFill>
              </a:defRPr>
            </a:lvl1pPr>
          </a:lstStyle>
          <a:p>
            <a:pPr lvl="0"/>
            <a:r>
              <a:rPr lang="en-US" dirty="0"/>
              <a:t>Click to edit Master text styles</a:t>
            </a:r>
          </a:p>
        </p:txBody>
      </p:sp>
      <p:sp>
        <p:nvSpPr>
          <p:cNvPr id="8" name="Text Placeholder 7"/>
          <p:cNvSpPr>
            <a:spLocks noGrp="1"/>
          </p:cNvSpPr>
          <p:nvPr>
            <p:ph type="body" sz="quarter" idx="14"/>
          </p:nvPr>
        </p:nvSpPr>
        <p:spPr>
          <a:xfrm>
            <a:off x="495299" y="2164390"/>
            <a:ext cx="8101013" cy="740060"/>
          </a:xfrm>
          <a:solidFill>
            <a:srgbClr val="E7D9B1"/>
          </a:solidFill>
          <a:ln>
            <a:solidFill>
              <a:schemeClr val="accent4"/>
            </a:solidFill>
          </a:ln>
        </p:spPr>
        <p:txBody>
          <a:bodyPr anchor="ctr"/>
          <a:lstStyle>
            <a:lvl1pPr marL="0" indent="0" algn="ctr">
              <a:lnSpc>
                <a:spcPct val="100000"/>
              </a:lnSpc>
              <a:spcBef>
                <a:spcPts val="0"/>
              </a:spcBef>
              <a:buFontTx/>
              <a:buNone/>
              <a:defRPr sz="2600"/>
            </a:lvl1pPr>
          </a:lstStyle>
          <a:p>
            <a:pPr lvl="0"/>
            <a:r>
              <a:rPr lang="en-US" dirty="0"/>
              <a:t>Click to edit Master text styles</a:t>
            </a:r>
          </a:p>
        </p:txBody>
      </p:sp>
      <p:sp>
        <p:nvSpPr>
          <p:cNvPr id="12" name="Text Placeholder 7"/>
          <p:cNvSpPr>
            <a:spLocks noGrp="1"/>
          </p:cNvSpPr>
          <p:nvPr>
            <p:ph type="body" sz="quarter" idx="15"/>
          </p:nvPr>
        </p:nvSpPr>
        <p:spPr>
          <a:xfrm>
            <a:off x="495299" y="3219915"/>
            <a:ext cx="8101013" cy="740664"/>
          </a:xfrm>
          <a:solidFill>
            <a:srgbClr val="E7D9B1"/>
          </a:solidFill>
        </p:spPr>
        <p:txBody>
          <a:bodyPr anchor="ctr">
            <a:normAutofit/>
          </a:bodyPr>
          <a:lstStyle>
            <a:lvl1pPr marL="0" indent="0" algn="ctr">
              <a:lnSpc>
                <a:spcPct val="100000"/>
              </a:lnSpc>
              <a:spcBef>
                <a:spcPts val="0"/>
              </a:spcBef>
              <a:buFontTx/>
              <a:buNone/>
              <a:defRPr sz="2600"/>
            </a:lvl1pPr>
          </a:lstStyle>
          <a:p>
            <a:pPr lvl="0"/>
            <a:r>
              <a:rPr lang="en-US" dirty="0"/>
              <a:t>Click to edit Master text styles</a:t>
            </a:r>
          </a:p>
        </p:txBody>
      </p:sp>
      <p:sp>
        <p:nvSpPr>
          <p:cNvPr id="13" name="Text Placeholder 7"/>
          <p:cNvSpPr>
            <a:spLocks noGrp="1"/>
          </p:cNvSpPr>
          <p:nvPr>
            <p:ph type="body" sz="quarter" idx="16"/>
          </p:nvPr>
        </p:nvSpPr>
        <p:spPr>
          <a:xfrm>
            <a:off x="495298" y="4276396"/>
            <a:ext cx="8101013" cy="740664"/>
          </a:xfrm>
          <a:solidFill>
            <a:srgbClr val="E7D9B1"/>
          </a:solidFill>
        </p:spPr>
        <p:txBody>
          <a:bodyPr anchor="ctr"/>
          <a:lstStyle>
            <a:lvl1pPr marL="0" indent="0" algn="ctr">
              <a:lnSpc>
                <a:spcPct val="100000"/>
              </a:lnSpc>
              <a:spcBef>
                <a:spcPts val="0"/>
              </a:spcBef>
              <a:buFontTx/>
              <a:buNone/>
              <a:defRPr sz="2600"/>
            </a:lvl1pPr>
          </a:lstStyle>
          <a:p>
            <a:pPr lvl="0"/>
            <a:r>
              <a:rPr lang="en-US" dirty="0"/>
              <a:t>Click to edit Master text styles</a:t>
            </a:r>
          </a:p>
        </p:txBody>
      </p:sp>
    </p:spTree>
    <p:extLst>
      <p:ext uri="{BB962C8B-B14F-4D97-AF65-F5344CB8AC3E}">
        <p14:creationId xmlns:p14="http://schemas.microsoft.com/office/powerpoint/2010/main" val="775228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ctr">
            <a:normAutofit/>
          </a:bodyPr>
          <a:lstStyle>
            <a:lvl1pPr algn="ctr">
              <a:defRPr sz="2800" b="0"/>
            </a:lvl1pPr>
          </a:lstStyle>
          <a:p>
            <a:r>
              <a:rPr lang="en-US" dirty="0"/>
              <a:t>Click to edit Master title style</a:t>
            </a:r>
          </a:p>
        </p:txBody>
      </p:sp>
      <p:sp>
        <p:nvSpPr>
          <p:cNvPr id="3" name="Content Placeholder 2"/>
          <p:cNvSpPr>
            <a:spLocks noGrp="1"/>
          </p:cNvSpPr>
          <p:nvPr>
            <p:ph idx="1" hasCustomPrompt="1"/>
          </p:nvPr>
        </p:nvSpPr>
        <p:spPr>
          <a:xfrm>
            <a:off x="3887391" y="987426"/>
            <a:ext cx="4629150" cy="4873625"/>
          </a:xfrm>
        </p:spPr>
        <p:txBody>
          <a:bodyPr>
            <a:normAutofit/>
          </a:bodyPr>
          <a:lstStyle>
            <a:lvl1pPr marL="0" indent="0" algn="ctr">
              <a:buNone/>
              <a:defRPr sz="2400"/>
            </a:lvl1pPr>
            <a:lvl2pPr>
              <a:defRPr sz="2400"/>
            </a:lvl2pPr>
            <a:lvl3pPr>
              <a:defRPr sz="2400"/>
            </a:lvl3pPr>
            <a:lvl4pPr>
              <a:defRPr sz="2400"/>
            </a:lvl4pPr>
            <a:lvl5pPr>
              <a:defRPr sz="2400"/>
            </a:lvl5pPr>
            <a:lvl6pPr>
              <a:defRPr sz="1500"/>
            </a:lvl6pPr>
            <a:lvl7pPr>
              <a:defRPr sz="1500"/>
            </a:lvl7pPr>
            <a:lvl8pPr>
              <a:defRPr sz="1500"/>
            </a:lvl8pPr>
            <a:lvl9pPr>
              <a:defRPr sz="1500"/>
            </a:lvl9pPr>
          </a:lstStyle>
          <a:p>
            <a:pPr lvl="0"/>
            <a:r>
              <a:rPr lang="en-US" dirty="0"/>
              <a:t>click to edit Master text styles</a:t>
            </a:r>
          </a:p>
        </p:txBody>
      </p:sp>
      <p:sp>
        <p:nvSpPr>
          <p:cNvPr id="4" name="Text Placeholder 3"/>
          <p:cNvSpPr>
            <a:spLocks noGrp="1"/>
          </p:cNvSpPr>
          <p:nvPr>
            <p:ph type="body" sz="half" idx="2"/>
          </p:nvPr>
        </p:nvSpPr>
        <p:spPr>
          <a:xfrm>
            <a:off x="629841" y="2247900"/>
            <a:ext cx="2949178" cy="3621088"/>
          </a:xfrm>
        </p:spPr>
        <p:txBody>
          <a:bodyPr>
            <a:normAutofit/>
          </a:bodyPr>
          <a:lstStyle>
            <a:lvl1pPr marL="0" indent="0">
              <a:buNone/>
              <a:defRPr sz="2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
        <p:nvSpPr>
          <p:cNvPr id="5" name="Date Placeholder 4"/>
          <p:cNvSpPr>
            <a:spLocks noGrp="1"/>
          </p:cNvSpPr>
          <p:nvPr>
            <p:ph type="dt" sz="half" idx="10"/>
          </p:nvPr>
        </p:nvSpPr>
        <p:spPr/>
        <p:txBody>
          <a:bodyPr/>
          <a:lstStyle/>
          <a:p>
            <a:fld id="{09717CA3-2C9E-4D1A-B2D9-67AA8605FE6D}" type="datetimeFigureOut">
              <a:rPr lang="en-US" smtClean="0"/>
              <a:t>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1284D7-83C2-438F-BB45-CD47C32E675F}" type="slidenum">
              <a:rPr lang="en-US" smtClean="0"/>
              <a:t>‹#›</a:t>
            </a:fld>
            <a:endParaRPr lang="en-US"/>
          </a:p>
        </p:txBody>
      </p:sp>
    </p:spTree>
    <p:extLst>
      <p:ext uri="{BB962C8B-B14F-4D97-AF65-F5344CB8AC3E}">
        <p14:creationId xmlns:p14="http://schemas.microsoft.com/office/powerpoint/2010/main" val="23641411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ctr">
            <a:normAutofit/>
          </a:bodyPr>
          <a:lstStyle>
            <a:lvl1pPr algn="ctr">
              <a:lnSpc>
                <a:spcPct val="100000"/>
              </a:lnSpc>
              <a:defRPr sz="2800" b="0"/>
            </a:lvl1pPr>
          </a:lstStyle>
          <a:p>
            <a:r>
              <a:rPr lang="en-US" dirty="0"/>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209800"/>
            <a:ext cx="2949178" cy="3659188"/>
          </a:xfrm>
        </p:spPr>
        <p:txBody>
          <a:bodyPr>
            <a:normAutofit/>
          </a:bodyPr>
          <a:lstStyle>
            <a:lvl1pPr marL="0" indent="0">
              <a:buNone/>
              <a:defRPr sz="2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
        <p:nvSpPr>
          <p:cNvPr id="5" name="Date Placeholder 4"/>
          <p:cNvSpPr>
            <a:spLocks noGrp="1"/>
          </p:cNvSpPr>
          <p:nvPr>
            <p:ph type="dt" sz="half" idx="10"/>
          </p:nvPr>
        </p:nvSpPr>
        <p:spPr/>
        <p:txBody>
          <a:bodyPr/>
          <a:lstStyle/>
          <a:p>
            <a:fld id="{09717CA3-2C9E-4D1A-B2D9-67AA8605FE6D}" type="datetimeFigureOut">
              <a:rPr lang="en-US" smtClean="0"/>
              <a:t>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1284D7-83C2-438F-BB45-CD47C32E675F}" type="slidenum">
              <a:rPr lang="en-US" smtClean="0"/>
              <a:t>‹#›</a:t>
            </a:fld>
            <a:endParaRPr lang="en-US"/>
          </a:p>
        </p:txBody>
      </p:sp>
    </p:spTree>
    <p:extLst>
      <p:ext uri="{BB962C8B-B14F-4D97-AF65-F5344CB8AC3E}">
        <p14:creationId xmlns:p14="http://schemas.microsoft.com/office/powerpoint/2010/main" val="28516784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83857"/>
            <a:ext cx="8101584" cy="1325880"/>
          </a:xfrm>
        </p:spPr>
        <p:txBody>
          <a:bodyPr/>
          <a:lstStyle>
            <a:lvl1pPr algn="ctr">
              <a:defRPr/>
            </a:lvl1pPr>
          </a:lstStyle>
          <a:p>
            <a:r>
              <a:rPr lang="en-US" dirty="0"/>
              <a:t>Click to edit Master title style</a:t>
            </a:r>
          </a:p>
        </p:txBody>
      </p:sp>
      <p:sp>
        <p:nvSpPr>
          <p:cNvPr id="3" name="Date Placeholder 2"/>
          <p:cNvSpPr>
            <a:spLocks noGrp="1"/>
          </p:cNvSpPr>
          <p:nvPr>
            <p:ph type="dt" sz="half" idx="10"/>
          </p:nvPr>
        </p:nvSpPr>
        <p:spPr/>
        <p:txBody>
          <a:bodyPr/>
          <a:lstStyle/>
          <a:p>
            <a:fld id="{09717CA3-2C9E-4D1A-B2D9-67AA8605FE6D}" type="datetimeFigureOut">
              <a:rPr lang="en-US" smtClean="0"/>
              <a:t>12/9/2017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
        <p:nvSpPr>
          <p:cNvPr id="11" name="Text Placeholder 10"/>
          <p:cNvSpPr>
            <a:spLocks noGrp="1"/>
          </p:cNvSpPr>
          <p:nvPr>
            <p:ph type="body" sz="quarter" idx="16"/>
          </p:nvPr>
        </p:nvSpPr>
        <p:spPr>
          <a:xfrm>
            <a:off x="1431925" y="1879599"/>
            <a:ext cx="6280150" cy="1244600"/>
          </a:xfrm>
        </p:spPr>
        <p:txBody>
          <a:bodyPr/>
          <a:lstStyle>
            <a:lvl1pPr marL="0" indent="0" algn="ctr">
              <a:buNone/>
              <a:defRPr/>
            </a:lvl1pPr>
          </a:lstStyle>
          <a:p>
            <a:pPr lvl="0"/>
            <a:r>
              <a:rPr lang="en-US" dirty="0"/>
              <a:t>Click to edit Master text styles</a:t>
            </a:r>
          </a:p>
        </p:txBody>
      </p:sp>
      <p:sp>
        <p:nvSpPr>
          <p:cNvPr id="12" name="Text Placeholder 10"/>
          <p:cNvSpPr>
            <a:spLocks noGrp="1"/>
          </p:cNvSpPr>
          <p:nvPr>
            <p:ph type="body" sz="quarter" idx="17"/>
          </p:nvPr>
        </p:nvSpPr>
        <p:spPr>
          <a:xfrm>
            <a:off x="1431925" y="3346449"/>
            <a:ext cx="6280150" cy="1244600"/>
          </a:xfrm>
        </p:spPr>
        <p:txBody>
          <a:bodyPr/>
          <a:lstStyle>
            <a:lvl1pPr marL="0" indent="0" algn="ctr">
              <a:buNone/>
              <a:defRPr/>
            </a:lvl1pPr>
          </a:lstStyle>
          <a:p>
            <a:pPr lvl="0"/>
            <a:r>
              <a:rPr lang="en-US" dirty="0"/>
              <a:t>Click to edit Master text styles</a:t>
            </a:r>
          </a:p>
        </p:txBody>
      </p:sp>
      <p:sp>
        <p:nvSpPr>
          <p:cNvPr id="13" name="Text Placeholder 10"/>
          <p:cNvSpPr>
            <a:spLocks noGrp="1"/>
          </p:cNvSpPr>
          <p:nvPr>
            <p:ph type="body" sz="quarter" idx="18"/>
          </p:nvPr>
        </p:nvSpPr>
        <p:spPr>
          <a:xfrm>
            <a:off x="1431925" y="4813299"/>
            <a:ext cx="6280150" cy="1244600"/>
          </a:xfrm>
        </p:spPr>
        <p:txBody>
          <a:bodyPr/>
          <a:lstStyle>
            <a:lvl1pPr marL="0" indent="0" algn="ctr">
              <a:buNone/>
              <a:defRPr/>
            </a:lvl1pPr>
          </a:lstStyle>
          <a:p>
            <a:pPr lvl="0"/>
            <a:r>
              <a:rPr lang="en-US" dirty="0"/>
              <a:t>Click to edit Master text styles</a:t>
            </a:r>
          </a:p>
        </p:txBody>
      </p:sp>
    </p:spTree>
    <p:extLst>
      <p:ext uri="{BB962C8B-B14F-4D97-AF65-F5344CB8AC3E}">
        <p14:creationId xmlns:p14="http://schemas.microsoft.com/office/powerpoint/2010/main" val="20550414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a:defRPr sz="2800" b="1"/>
            </a:lvl1pPr>
          </a:lstStyle>
          <a:p>
            <a:r>
              <a:rPr lang="en-US" dirty="0"/>
              <a:t>Click to edit Master title style</a:t>
            </a:r>
          </a:p>
        </p:txBody>
      </p:sp>
      <p:sp>
        <p:nvSpPr>
          <p:cNvPr id="3" name="Content Placeholder 2"/>
          <p:cNvSpPr>
            <a:spLocks noGrp="1"/>
          </p:cNvSpPr>
          <p:nvPr>
            <p:ph idx="1" hasCustomPrompt="1"/>
          </p:nvPr>
        </p:nvSpPr>
        <p:spPr/>
        <p:txBody>
          <a:bodyPr anchor="ctr">
            <a:normAutofit/>
          </a:bodyPr>
          <a:lstStyle>
            <a:lvl1pPr marL="0" indent="0" algn="ctr">
              <a:lnSpc>
                <a:spcPct val="100000"/>
              </a:lnSpc>
              <a:spcBef>
                <a:spcPts val="0"/>
              </a:spcBef>
              <a:buNone/>
              <a:defRPr sz="2600">
                <a:latin typeface="Arial" panose="020B0604020202020204" pitchFamily="34" charset="0"/>
                <a:cs typeface="Arial" panose="020B0604020202020204" pitchFamily="34" charset="0"/>
              </a:defRPr>
            </a:lvl1pPr>
            <a:lvl2pPr>
              <a:defRPr sz="2600">
                <a:latin typeface="Arial" panose="020B0604020202020204" pitchFamily="34" charset="0"/>
                <a:cs typeface="Arial" panose="020B0604020202020204" pitchFamily="34" charset="0"/>
              </a:defRPr>
            </a:lvl2pPr>
            <a:lvl3pPr>
              <a:defRPr sz="2600">
                <a:latin typeface="Arial" panose="020B0604020202020204" pitchFamily="34" charset="0"/>
                <a:cs typeface="Arial" panose="020B0604020202020204" pitchFamily="34" charset="0"/>
              </a:defRPr>
            </a:lvl3pPr>
            <a:lvl4pPr>
              <a:defRPr sz="2600">
                <a:latin typeface="Arial" panose="020B0604020202020204" pitchFamily="34" charset="0"/>
                <a:cs typeface="Arial" panose="020B0604020202020204" pitchFamily="34" charset="0"/>
              </a:defRPr>
            </a:lvl4pPr>
            <a:lvl5pPr>
              <a:defRPr sz="260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4" name="Date Placeholder 3"/>
          <p:cNvSpPr>
            <a:spLocks noGrp="1"/>
          </p:cNvSpPr>
          <p:nvPr>
            <p:ph type="dt" sz="half" idx="10"/>
          </p:nvPr>
        </p:nvSpPr>
        <p:spPr/>
        <p:txBody>
          <a:bodyPr/>
          <a:lstStyle/>
          <a:p>
            <a:fld id="{8A4071B1-5285-4C1E-8055-97E38FBB88E6}" type="datetimeFigureOut">
              <a:rPr lang="en-US" smtClean="0"/>
              <a:t>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C5028F-10DF-4864-BAFE-609F3695BD5D}" type="slidenum">
              <a:rPr lang="en-US" smtClean="0"/>
              <a:t>‹#›</a:t>
            </a:fld>
            <a:endParaRPr lang="en-US"/>
          </a:p>
        </p:txBody>
      </p:sp>
    </p:spTree>
    <p:extLst>
      <p:ext uri="{BB962C8B-B14F-4D97-AF65-F5344CB8AC3E}">
        <p14:creationId xmlns:p14="http://schemas.microsoft.com/office/powerpoint/2010/main" val="2519742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a:defRPr sz="2800" b="1"/>
            </a:lvl1pPr>
          </a:lstStyle>
          <a:p>
            <a:r>
              <a:rPr lang="en-US" dirty="0"/>
              <a:t>Click to edit Master title style</a:t>
            </a:r>
          </a:p>
        </p:txBody>
      </p:sp>
      <p:sp>
        <p:nvSpPr>
          <p:cNvPr id="3" name="Content Placeholder 2"/>
          <p:cNvSpPr>
            <a:spLocks noGrp="1"/>
          </p:cNvSpPr>
          <p:nvPr>
            <p:ph sz="half" idx="1" hasCustomPrompt="1"/>
          </p:nvPr>
        </p:nvSpPr>
        <p:spPr>
          <a:xfrm>
            <a:off x="628650" y="1825625"/>
            <a:ext cx="3867150" cy="4351338"/>
          </a:xfrm>
        </p:spPr>
        <p:txBody>
          <a:bodyPr anchor="ctr">
            <a:normAutofit/>
          </a:bodyPr>
          <a:lstStyle>
            <a:lvl1pPr marL="0" indent="0" algn="ctr">
              <a:lnSpc>
                <a:spcPct val="100000"/>
              </a:lnSpc>
              <a:spcBef>
                <a:spcPts val="0"/>
              </a:spcBef>
              <a:buNone/>
              <a:defRPr sz="2600">
                <a:latin typeface="Arial" panose="020B0604020202020204" pitchFamily="34" charset="0"/>
                <a:cs typeface="Arial" panose="020B0604020202020204" pitchFamily="34" charset="0"/>
              </a:defRPr>
            </a:lvl1pPr>
            <a:lvl2pPr>
              <a:defRPr sz="2600">
                <a:latin typeface="Arial" panose="020B0604020202020204" pitchFamily="34" charset="0"/>
                <a:cs typeface="Arial" panose="020B0604020202020204" pitchFamily="34" charset="0"/>
              </a:defRPr>
            </a:lvl2pPr>
            <a:lvl3pPr>
              <a:defRPr sz="2600">
                <a:latin typeface="Arial" panose="020B0604020202020204" pitchFamily="34" charset="0"/>
                <a:cs typeface="Arial" panose="020B0604020202020204" pitchFamily="34" charset="0"/>
              </a:defRPr>
            </a:lvl3pPr>
            <a:lvl4pPr>
              <a:defRPr sz="2600">
                <a:latin typeface="Arial" panose="020B0604020202020204" pitchFamily="34" charset="0"/>
                <a:cs typeface="Arial" panose="020B0604020202020204" pitchFamily="34" charset="0"/>
              </a:defRPr>
            </a:lvl4pPr>
            <a:lvl5pPr>
              <a:defRPr sz="260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4" name="Content Placeholder 3"/>
          <p:cNvSpPr>
            <a:spLocks noGrp="1"/>
          </p:cNvSpPr>
          <p:nvPr>
            <p:ph sz="half" idx="2" hasCustomPrompt="1"/>
          </p:nvPr>
        </p:nvSpPr>
        <p:spPr>
          <a:xfrm>
            <a:off x="4863084" y="1825625"/>
            <a:ext cx="3867150" cy="4351338"/>
          </a:xfrm>
        </p:spPr>
        <p:txBody>
          <a:bodyPr anchor="ctr">
            <a:normAutofit/>
          </a:bodyPr>
          <a:lstStyle>
            <a:lvl1pPr marL="0" indent="0" algn="ctr">
              <a:lnSpc>
                <a:spcPct val="100000"/>
              </a:lnSpc>
              <a:spcBef>
                <a:spcPts val="0"/>
              </a:spcBef>
              <a:buNone/>
              <a:defRPr sz="2600">
                <a:latin typeface="Arial" panose="020B0604020202020204" pitchFamily="34" charset="0"/>
                <a:cs typeface="Arial" panose="020B0604020202020204" pitchFamily="34" charset="0"/>
              </a:defRPr>
            </a:lvl1pPr>
            <a:lvl2pPr algn="ctr">
              <a:lnSpc>
                <a:spcPct val="100000"/>
              </a:lnSpc>
              <a:spcBef>
                <a:spcPts val="0"/>
              </a:spcBef>
              <a:defRPr sz="2600">
                <a:latin typeface="Arial" panose="020B0604020202020204" pitchFamily="34" charset="0"/>
                <a:cs typeface="Arial" panose="020B0604020202020204" pitchFamily="34" charset="0"/>
              </a:defRPr>
            </a:lvl2pPr>
            <a:lvl3pPr algn="ctr">
              <a:lnSpc>
                <a:spcPct val="100000"/>
              </a:lnSpc>
              <a:spcBef>
                <a:spcPts val="0"/>
              </a:spcBef>
              <a:defRPr sz="2600">
                <a:latin typeface="Arial" panose="020B0604020202020204" pitchFamily="34" charset="0"/>
                <a:cs typeface="Arial" panose="020B0604020202020204" pitchFamily="34" charset="0"/>
              </a:defRPr>
            </a:lvl3pPr>
            <a:lvl4pPr algn="ctr">
              <a:lnSpc>
                <a:spcPct val="100000"/>
              </a:lnSpc>
              <a:spcBef>
                <a:spcPts val="0"/>
              </a:spcBef>
              <a:defRPr sz="2600">
                <a:latin typeface="Arial" panose="020B0604020202020204" pitchFamily="34" charset="0"/>
                <a:cs typeface="Arial" panose="020B0604020202020204" pitchFamily="34" charset="0"/>
              </a:defRPr>
            </a:lvl4pPr>
            <a:lvl5pPr algn="ctr">
              <a:lnSpc>
                <a:spcPct val="100000"/>
              </a:lnSpc>
              <a:spcBef>
                <a:spcPts val="0"/>
              </a:spcBef>
              <a:defRPr sz="260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5" name="Date Placeholder 4"/>
          <p:cNvSpPr>
            <a:spLocks noGrp="1"/>
          </p:cNvSpPr>
          <p:nvPr>
            <p:ph type="dt" sz="half" idx="10"/>
          </p:nvPr>
        </p:nvSpPr>
        <p:spPr/>
        <p:txBody>
          <a:bodyPr/>
          <a:lstStyle/>
          <a:p>
            <a:fld id="{8A4071B1-5285-4C1E-8055-97E38FBB88E6}" type="datetimeFigureOut">
              <a:rPr lang="en-US" smtClean="0"/>
              <a:t>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C5028F-10DF-4864-BAFE-609F3695BD5D}" type="slidenum">
              <a:rPr lang="en-US" smtClean="0"/>
              <a:t>‹#›</a:t>
            </a:fld>
            <a:endParaRPr lang="en-US"/>
          </a:p>
        </p:txBody>
      </p:sp>
    </p:spTree>
    <p:extLst>
      <p:ext uri="{BB962C8B-B14F-4D97-AF65-F5344CB8AC3E}">
        <p14:creationId xmlns:p14="http://schemas.microsoft.com/office/powerpoint/2010/main" val="1721066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09717CA3-2C9E-4D1A-B2D9-67AA8605FE6D}" type="datetimeFigureOut">
              <a:rPr lang="en-US" smtClean="0"/>
              <a:t>12/9/2017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Tree>
    <p:extLst>
      <p:ext uri="{BB962C8B-B14F-4D97-AF65-F5344CB8AC3E}">
        <p14:creationId xmlns:p14="http://schemas.microsoft.com/office/powerpoint/2010/main" val="12807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1208" y="355600"/>
            <a:ext cx="8101584" cy="1325563"/>
          </a:xfrm>
        </p:spPr>
        <p:txBody>
          <a:bodyPr>
            <a:normAutofit/>
          </a:bodyPr>
          <a:lstStyle>
            <a:lvl1pPr algn="ctr">
              <a:lnSpc>
                <a:spcPct val="100000"/>
              </a:lnSpc>
              <a:defRPr sz="28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hasCustomPrompt="1"/>
          </p:nvPr>
        </p:nvSpPr>
        <p:spPr>
          <a:xfrm>
            <a:off x="521208" y="1857375"/>
            <a:ext cx="3868737" cy="823912"/>
          </a:xfrm>
        </p:spPr>
        <p:txBody>
          <a:bodyPr anchor="ctr">
            <a:normAutofit/>
          </a:bodyPr>
          <a:lstStyle>
            <a:lvl1pPr marL="0" indent="0" algn="ctr">
              <a:lnSpc>
                <a:spcPct val="100000"/>
              </a:lnSpc>
              <a:spcBef>
                <a:spcPts val="0"/>
              </a:spcBef>
              <a:buNone/>
              <a:defRPr sz="2600" b="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21208" y="2857500"/>
            <a:ext cx="3868737" cy="3415506"/>
          </a:xfrm>
        </p:spPr>
        <p:txBody>
          <a:bodyPr anchor="ctr">
            <a:normAutofit/>
          </a:bodyPr>
          <a:lstStyle>
            <a:lvl1pPr marL="0" indent="0" algn="ctr">
              <a:lnSpc>
                <a:spcPct val="100000"/>
              </a:lnSpc>
              <a:spcBef>
                <a:spcPts val="0"/>
              </a:spcBef>
              <a:buNone/>
              <a:defRPr sz="2400">
                <a:latin typeface="Arial" panose="020B0604020202020204" pitchFamily="34" charset="0"/>
                <a:cs typeface="Arial" panose="020B0604020202020204" pitchFamily="34" charset="0"/>
              </a:defRPr>
            </a:lvl1pPr>
          </a:lstStyle>
          <a:p>
            <a:pPr lvl="0"/>
            <a:r>
              <a:rPr lang="en-US" dirty="0"/>
              <a:t>Click to edit Master text styles</a:t>
            </a:r>
          </a:p>
        </p:txBody>
      </p:sp>
      <p:sp>
        <p:nvSpPr>
          <p:cNvPr id="5" name="Text Placeholder 4"/>
          <p:cNvSpPr>
            <a:spLocks noGrp="1"/>
          </p:cNvSpPr>
          <p:nvPr>
            <p:ph type="body" sz="quarter" idx="3" hasCustomPrompt="1"/>
          </p:nvPr>
        </p:nvSpPr>
        <p:spPr>
          <a:xfrm>
            <a:off x="4735004" y="1857375"/>
            <a:ext cx="3887788" cy="823912"/>
          </a:xfrm>
        </p:spPr>
        <p:txBody>
          <a:bodyPr anchor="ctr">
            <a:normAutofit/>
          </a:bodyPr>
          <a:lstStyle>
            <a:lvl1pPr marL="0" indent="0" algn="ctr">
              <a:lnSpc>
                <a:spcPct val="100000"/>
              </a:lnSpc>
              <a:spcBef>
                <a:spcPts val="0"/>
              </a:spcBef>
              <a:buNone/>
              <a:defRPr sz="2600" b="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735004" y="2857499"/>
            <a:ext cx="3887788" cy="3415507"/>
          </a:xfrm>
        </p:spPr>
        <p:txBody>
          <a:bodyPr anchor="ctr">
            <a:normAutofit/>
          </a:bodyPr>
          <a:lstStyle>
            <a:lvl1pPr marL="0" indent="0" algn="ctr">
              <a:lnSpc>
                <a:spcPct val="100000"/>
              </a:lnSpc>
              <a:spcBef>
                <a:spcPts val="0"/>
              </a:spcBef>
              <a:buNone/>
              <a:defRPr sz="2400">
                <a:latin typeface="Arial" panose="020B0604020202020204" pitchFamily="34" charset="0"/>
                <a:cs typeface="Arial" panose="020B0604020202020204" pitchFamily="34" charset="0"/>
              </a:defRPr>
            </a:lvl1pPr>
          </a:lstStyle>
          <a:p>
            <a:pPr lvl="0"/>
            <a:r>
              <a:rPr lang="en-US" dirty="0"/>
              <a:t>Click to edit Master text styles</a:t>
            </a:r>
          </a:p>
        </p:txBody>
      </p:sp>
      <p:sp>
        <p:nvSpPr>
          <p:cNvPr id="7" name="Date Placeholder 6"/>
          <p:cNvSpPr>
            <a:spLocks noGrp="1"/>
          </p:cNvSpPr>
          <p:nvPr>
            <p:ph type="dt" sz="half" idx="10"/>
          </p:nvPr>
        </p:nvSpPr>
        <p:spPr/>
        <p:txBody>
          <a:bodyPr/>
          <a:lstStyle/>
          <a:p>
            <a:fld id="{8A4071B1-5285-4C1E-8055-97E38FBB88E6}" type="datetimeFigureOut">
              <a:rPr lang="en-US" smtClean="0"/>
              <a:t>12/9/2017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C5028F-10DF-4864-BAFE-609F3695BD5D}" type="slidenum">
              <a:rPr lang="en-US" smtClean="0"/>
              <a:t>‹#›</a:t>
            </a:fld>
            <a:endParaRPr lang="en-US"/>
          </a:p>
        </p:txBody>
      </p:sp>
    </p:spTree>
    <p:extLst>
      <p:ext uri="{BB962C8B-B14F-4D97-AF65-F5344CB8AC3E}">
        <p14:creationId xmlns:p14="http://schemas.microsoft.com/office/powerpoint/2010/main" val="29198164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1208" y="355600"/>
            <a:ext cx="8101584" cy="1325563"/>
          </a:xfrm>
        </p:spPr>
        <p:txBody>
          <a:bodyPr>
            <a:normAutofit/>
          </a:bodyPr>
          <a:lstStyle>
            <a:lvl1pPr algn="ctr">
              <a:lnSpc>
                <a:spcPct val="100000"/>
              </a:lnSpc>
              <a:defRPr sz="28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hasCustomPrompt="1"/>
          </p:nvPr>
        </p:nvSpPr>
        <p:spPr>
          <a:xfrm>
            <a:off x="521206" y="1764507"/>
            <a:ext cx="3868737" cy="823912"/>
          </a:xfrm>
        </p:spPr>
        <p:txBody>
          <a:bodyPr anchor="ctr">
            <a:normAutofit/>
          </a:bodyPr>
          <a:lstStyle>
            <a:lvl1pPr marL="0" indent="0" algn="ctr">
              <a:lnSpc>
                <a:spcPct val="100000"/>
              </a:lnSpc>
              <a:spcBef>
                <a:spcPts val="0"/>
              </a:spcBef>
              <a:buNone/>
              <a:defRPr sz="2600" b="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hasCustomPrompt="1"/>
          </p:nvPr>
        </p:nvSpPr>
        <p:spPr>
          <a:xfrm>
            <a:off x="521207" y="2712243"/>
            <a:ext cx="3868737" cy="2224882"/>
          </a:xfrm>
        </p:spPr>
        <p:txBody>
          <a:bodyPr anchor="ctr">
            <a:normAutofit/>
          </a:bodyPr>
          <a:lstStyle>
            <a:lvl1pPr marL="0" indent="0" algn="ctr">
              <a:lnSpc>
                <a:spcPct val="100000"/>
              </a:lnSpc>
              <a:spcBef>
                <a:spcPts val="0"/>
              </a:spcBef>
              <a:buNone/>
              <a:defRPr sz="2400">
                <a:latin typeface="Arial" panose="020B0604020202020204" pitchFamily="34" charset="0"/>
                <a:cs typeface="Arial" panose="020B0604020202020204" pitchFamily="34" charset="0"/>
              </a:defRPr>
            </a:lvl1pPr>
          </a:lstStyle>
          <a:p>
            <a:pPr lvl="0"/>
            <a:r>
              <a:rPr lang="en-US" dirty="0"/>
              <a:t>click to edit Master text styles</a:t>
            </a:r>
          </a:p>
        </p:txBody>
      </p:sp>
      <p:sp>
        <p:nvSpPr>
          <p:cNvPr id="5" name="Text Placeholder 4"/>
          <p:cNvSpPr>
            <a:spLocks noGrp="1"/>
          </p:cNvSpPr>
          <p:nvPr>
            <p:ph type="body" sz="quarter" idx="3" hasCustomPrompt="1"/>
          </p:nvPr>
        </p:nvSpPr>
        <p:spPr>
          <a:xfrm>
            <a:off x="4735004" y="1764507"/>
            <a:ext cx="3887788" cy="823912"/>
          </a:xfrm>
        </p:spPr>
        <p:txBody>
          <a:bodyPr anchor="ctr">
            <a:normAutofit/>
          </a:bodyPr>
          <a:lstStyle>
            <a:lvl1pPr marL="0" indent="0" algn="ctr">
              <a:lnSpc>
                <a:spcPct val="100000"/>
              </a:lnSpc>
              <a:spcBef>
                <a:spcPts val="0"/>
              </a:spcBef>
              <a:buNone/>
              <a:defRPr sz="2600" b="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hasCustomPrompt="1"/>
          </p:nvPr>
        </p:nvSpPr>
        <p:spPr>
          <a:xfrm>
            <a:off x="4735004" y="2712244"/>
            <a:ext cx="3887788" cy="2224881"/>
          </a:xfrm>
        </p:spPr>
        <p:txBody>
          <a:bodyPr anchor="ctr">
            <a:normAutofit/>
          </a:bodyPr>
          <a:lstStyle>
            <a:lvl1pPr marL="0" indent="0" algn="ctr">
              <a:lnSpc>
                <a:spcPct val="100000"/>
              </a:lnSpc>
              <a:spcBef>
                <a:spcPts val="0"/>
              </a:spcBef>
              <a:buNone/>
              <a:defRPr sz="2400">
                <a:latin typeface="Arial" panose="020B0604020202020204" pitchFamily="34" charset="0"/>
                <a:cs typeface="Arial" panose="020B0604020202020204" pitchFamily="34" charset="0"/>
              </a:defRPr>
            </a:lvl1pPr>
          </a:lstStyle>
          <a:p>
            <a:pPr lvl="0"/>
            <a:r>
              <a:rPr lang="en-US" dirty="0"/>
              <a:t>click to edit Master text styles</a:t>
            </a:r>
          </a:p>
        </p:txBody>
      </p:sp>
      <p:sp>
        <p:nvSpPr>
          <p:cNvPr id="7" name="Date Placeholder 6"/>
          <p:cNvSpPr>
            <a:spLocks noGrp="1"/>
          </p:cNvSpPr>
          <p:nvPr>
            <p:ph type="dt" sz="half" idx="10"/>
          </p:nvPr>
        </p:nvSpPr>
        <p:spPr/>
        <p:txBody>
          <a:bodyPr/>
          <a:lstStyle/>
          <a:p>
            <a:fld id="{8A4071B1-5285-4C1E-8055-97E38FBB88E6}" type="datetimeFigureOut">
              <a:rPr lang="en-US" smtClean="0"/>
              <a:t>12/9/2017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C5028F-10DF-4864-BAFE-609F3695BD5D}" type="slidenum">
              <a:rPr lang="en-US" smtClean="0"/>
              <a:t>‹#›</a:t>
            </a:fld>
            <a:endParaRPr lang="en-US"/>
          </a:p>
        </p:txBody>
      </p:sp>
      <p:sp>
        <p:nvSpPr>
          <p:cNvPr id="11" name="Text Placeholder 10"/>
          <p:cNvSpPr>
            <a:spLocks noGrp="1"/>
          </p:cNvSpPr>
          <p:nvPr>
            <p:ph type="body" sz="quarter" idx="13" hasCustomPrompt="1"/>
          </p:nvPr>
        </p:nvSpPr>
        <p:spPr>
          <a:xfrm>
            <a:off x="521206" y="5127625"/>
            <a:ext cx="3868737" cy="914400"/>
          </a:xfrm>
        </p:spPr>
        <p:txBody>
          <a:bodyPr anchor="ctr">
            <a:normAutofit/>
          </a:bodyPr>
          <a:lstStyle>
            <a:lvl1pPr marL="0" indent="0" algn="ctr">
              <a:lnSpc>
                <a:spcPct val="100000"/>
              </a:lnSpc>
              <a:spcBef>
                <a:spcPts val="0"/>
              </a:spcBef>
              <a:buNone/>
              <a:defRPr sz="2400">
                <a:latin typeface="Arial" panose="020B0604020202020204" pitchFamily="34" charset="0"/>
                <a:cs typeface="Arial" panose="020B0604020202020204" pitchFamily="34" charset="0"/>
              </a:defRPr>
            </a:lvl1pPr>
          </a:lstStyle>
          <a:p>
            <a:pPr lvl="0"/>
            <a:r>
              <a:rPr lang="en-US" dirty="0"/>
              <a:t>click to edit Master</a:t>
            </a:r>
          </a:p>
        </p:txBody>
      </p:sp>
      <p:sp>
        <p:nvSpPr>
          <p:cNvPr id="13" name="Text Placeholder 12"/>
          <p:cNvSpPr>
            <a:spLocks noGrp="1"/>
          </p:cNvSpPr>
          <p:nvPr>
            <p:ph type="body" sz="quarter" idx="14" hasCustomPrompt="1"/>
          </p:nvPr>
        </p:nvSpPr>
        <p:spPr>
          <a:xfrm>
            <a:off x="4735005" y="5127625"/>
            <a:ext cx="3887787" cy="914400"/>
          </a:xfrm>
        </p:spPr>
        <p:txBody>
          <a:bodyPr anchor="ctr">
            <a:normAutofit/>
          </a:bodyPr>
          <a:lstStyle>
            <a:lvl1pPr marL="0" indent="0" algn="ctr">
              <a:lnSpc>
                <a:spcPct val="100000"/>
              </a:lnSpc>
              <a:spcBef>
                <a:spcPts val="0"/>
              </a:spcBef>
              <a:buNone/>
              <a:defRPr sz="2400">
                <a:latin typeface="Arial" panose="020B0604020202020204" pitchFamily="34" charset="0"/>
                <a:cs typeface="Arial" panose="020B0604020202020204" pitchFamily="34" charset="0"/>
              </a:defRPr>
            </a:lvl1pPr>
          </a:lstStyle>
          <a:p>
            <a:pPr lvl="0"/>
            <a:r>
              <a:rPr lang="en-US" dirty="0"/>
              <a:t>click to edit Master text</a:t>
            </a:r>
          </a:p>
        </p:txBody>
      </p:sp>
    </p:spTree>
    <p:extLst>
      <p:ext uri="{BB962C8B-B14F-4D97-AF65-F5344CB8AC3E}">
        <p14:creationId xmlns:p14="http://schemas.microsoft.com/office/powerpoint/2010/main" val="30688766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a:defRPr sz="2800" b="1"/>
            </a:lvl1pPr>
          </a:lstStyle>
          <a:p>
            <a:r>
              <a:rPr lang="en-US" dirty="0"/>
              <a:t>Click to edit Master title style</a:t>
            </a:r>
          </a:p>
        </p:txBody>
      </p:sp>
      <p:sp>
        <p:nvSpPr>
          <p:cNvPr id="3" name="Date Placeholder 2"/>
          <p:cNvSpPr>
            <a:spLocks noGrp="1"/>
          </p:cNvSpPr>
          <p:nvPr>
            <p:ph type="dt" sz="half" idx="10"/>
          </p:nvPr>
        </p:nvSpPr>
        <p:spPr/>
        <p:txBody>
          <a:bodyPr/>
          <a:lstStyle/>
          <a:p>
            <a:fld id="{8A4071B1-5285-4C1E-8055-97E38FBB88E6}" type="datetimeFigureOut">
              <a:rPr lang="en-US" smtClean="0"/>
              <a:t>12/9/2017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C5028F-10DF-4864-BAFE-609F3695BD5D}" type="slidenum">
              <a:rPr lang="en-US" smtClean="0"/>
              <a:t>‹#›</a:t>
            </a:fld>
            <a:endParaRPr lang="en-US"/>
          </a:p>
        </p:txBody>
      </p:sp>
      <p:sp>
        <p:nvSpPr>
          <p:cNvPr id="7" name="Content Placeholder 6"/>
          <p:cNvSpPr>
            <a:spLocks noGrp="1"/>
          </p:cNvSpPr>
          <p:nvPr>
            <p:ph sz="quarter" idx="13" hasCustomPrompt="1"/>
          </p:nvPr>
        </p:nvSpPr>
        <p:spPr>
          <a:xfrm>
            <a:off x="628650" y="1955800"/>
            <a:ext cx="8101013" cy="3035300"/>
          </a:xfrm>
        </p:spPr>
        <p:txBody>
          <a:bodyPr anchor="ctr">
            <a:normAutofit/>
          </a:bodyPr>
          <a:lstStyle>
            <a:lvl1pPr marL="0" indent="0" algn="ctr">
              <a:lnSpc>
                <a:spcPct val="100000"/>
              </a:lnSpc>
              <a:spcBef>
                <a:spcPts val="0"/>
              </a:spcBef>
              <a:buNone/>
              <a:defRPr sz="2600">
                <a:latin typeface="Arial" panose="020B0604020202020204" pitchFamily="34" charset="0"/>
                <a:cs typeface="Arial" panose="020B0604020202020204" pitchFamily="34" charset="0"/>
              </a:defRPr>
            </a:lvl1pPr>
            <a:lvl2pPr algn="ctr">
              <a:lnSpc>
                <a:spcPct val="100000"/>
              </a:lnSpc>
              <a:spcBef>
                <a:spcPts val="0"/>
              </a:spcBef>
              <a:defRPr sz="2600">
                <a:latin typeface="Arial" panose="020B0604020202020204" pitchFamily="34" charset="0"/>
                <a:cs typeface="Arial" panose="020B0604020202020204" pitchFamily="34" charset="0"/>
              </a:defRPr>
            </a:lvl2pPr>
            <a:lvl3pPr algn="ctr">
              <a:lnSpc>
                <a:spcPct val="100000"/>
              </a:lnSpc>
              <a:spcBef>
                <a:spcPts val="0"/>
              </a:spcBef>
              <a:defRPr sz="2600">
                <a:latin typeface="Arial" panose="020B0604020202020204" pitchFamily="34" charset="0"/>
                <a:cs typeface="Arial" panose="020B0604020202020204" pitchFamily="34" charset="0"/>
              </a:defRPr>
            </a:lvl3pPr>
            <a:lvl4pPr algn="ctr">
              <a:lnSpc>
                <a:spcPct val="100000"/>
              </a:lnSpc>
              <a:spcBef>
                <a:spcPts val="0"/>
              </a:spcBef>
              <a:defRPr sz="2600">
                <a:latin typeface="Arial" panose="020B0604020202020204" pitchFamily="34" charset="0"/>
                <a:cs typeface="Arial" panose="020B0604020202020204" pitchFamily="34" charset="0"/>
              </a:defRPr>
            </a:lvl4pPr>
            <a:lvl5pPr algn="ctr">
              <a:lnSpc>
                <a:spcPct val="100000"/>
              </a:lnSpc>
              <a:spcBef>
                <a:spcPts val="0"/>
              </a:spcBef>
              <a:defRPr sz="260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9" name="Content Placeholder 8"/>
          <p:cNvSpPr>
            <a:spLocks noGrp="1"/>
          </p:cNvSpPr>
          <p:nvPr>
            <p:ph sz="quarter" idx="14" hasCustomPrompt="1"/>
          </p:nvPr>
        </p:nvSpPr>
        <p:spPr>
          <a:xfrm>
            <a:off x="628650" y="5194300"/>
            <a:ext cx="8101013" cy="825500"/>
          </a:xfrm>
        </p:spPr>
        <p:txBody>
          <a:bodyPr anchor="ctr">
            <a:normAutofit/>
          </a:bodyPr>
          <a:lstStyle>
            <a:lvl1pPr marL="0" indent="0" algn="ctr">
              <a:lnSpc>
                <a:spcPct val="100000"/>
              </a:lnSpc>
              <a:spcBef>
                <a:spcPts val="0"/>
              </a:spcBef>
              <a:buNone/>
              <a:defRPr sz="2400">
                <a:latin typeface="Arial" panose="020B0604020202020204" pitchFamily="34" charset="0"/>
                <a:cs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243081881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4071B1-5285-4C1E-8055-97E38FBB88E6}" type="datetimeFigureOut">
              <a:rPr lang="en-US" smtClean="0"/>
              <a:t>12/9/2017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C5028F-10DF-4864-BAFE-609F3695BD5D}" type="slidenum">
              <a:rPr lang="en-US" smtClean="0"/>
              <a:t>‹#›</a:t>
            </a:fld>
            <a:endParaRPr lang="en-US"/>
          </a:p>
        </p:txBody>
      </p:sp>
      <p:sp>
        <p:nvSpPr>
          <p:cNvPr id="6" name="Content Placeholder 5"/>
          <p:cNvSpPr>
            <a:spLocks noGrp="1"/>
          </p:cNvSpPr>
          <p:nvPr>
            <p:ph sz="quarter" idx="13" hasCustomPrompt="1"/>
          </p:nvPr>
        </p:nvSpPr>
        <p:spPr>
          <a:xfrm>
            <a:off x="406400" y="330200"/>
            <a:ext cx="8394700" cy="4470400"/>
          </a:xfrm>
        </p:spPr>
        <p:txBody>
          <a:bodyPr anchor="ctr"/>
          <a:lstStyle>
            <a:lvl1pPr marL="0" indent="0" algn="ctr">
              <a:lnSpc>
                <a:spcPct val="100000"/>
              </a:lnSpc>
              <a:spcBef>
                <a:spcPts val="0"/>
              </a:spcBef>
              <a:buNone/>
              <a:defRPr>
                <a:latin typeface="Arial" panose="020B0604020202020204" pitchFamily="34" charset="0"/>
                <a:cs typeface="Arial" panose="020B0604020202020204" pitchFamily="34" charset="0"/>
              </a:defRPr>
            </a:lvl1pPr>
            <a:lvl2pPr algn="ctr">
              <a:lnSpc>
                <a:spcPct val="100000"/>
              </a:lnSpc>
              <a:spcBef>
                <a:spcPts val="0"/>
              </a:spcBef>
              <a:defRPr>
                <a:latin typeface="Arial" panose="020B0604020202020204" pitchFamily="34" charset="0"/>
                <a:cs typeface="Arial" panose="020B0604020202020204" pitchFamily="34" charset="0"/>
              </a:defRPr>
            </a:lvl2pPr>
            <a:lvl3pPr algn="ctr">
              <a:lnSpc>
                <a:spcPct val="100000"/>
              </a:lnSpc>
              <a:spcBef>
                <a:spcPts val="0"/>
              </a:spcBef>
              <a:defRPr>
                <a:latin typeface="Arial" panose="020B0604020202020204" pitchFamily="34" charset="0"/>
                <a:cs typeface="Arial" panose="020B0604020202020204" pitchFamily="34" charset="0"/>
              </a:defRPr>
            </a:lvl3pPr>
            <a:lvl4pPr algn="ctr">
              <a:lnSpc>
                <a:spcPct val="100000"/>
              </a:lnSpc>
              <a:spcBef>
                <a:spcPts val="0"/>
              </a:spcBef>
              <a:defRPr>
                <a:latin typeface="Arial" panose="020B0604020202020204" pitchFamily="34" charset="0"/>
                <a:cs typeface="Arial" panose="020B0604020202020204" pitchFamily="34" charset="0"/>
              </a:defRPr>
            </a:lvl4pPr>
            <a:lvl5pPr algn="ctr">
              <a:lnSpc>
                <a:spcPct val="100000"/>
              </a:lnSpc>
              <a:spcBef>
                <a:spcPts val="0"/>
              </a:spcBef>
              <a:defRPr>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8" name="Content Placeholder 7"/>
          <p:cNvSpPr>
            <a:spLocks noGrp="1"/>
          </p:cNvSpPr>
          <p:nvPr>
            <p:ph sz="quarter" idx="14" hasCustomPrompt="1"/>
          </p:nvPr>
        </p:nvSpPr>
        <p:spPr>
          <a:xfrm>
            <a:off x="406400" y="5156200"/>
            <a:ext cx="8394700" cy="844550"/>
          </a:xfrm>
        </p:spPr>
        <p:txBody>
          <a:bodyPr anchor="ctr">
            <a:normAutofit/>
          </a:bodyPr>
          <a:lstStyle>
            <a:lvl1pPr marL="0" indent="0" algn="ctr">
              <a:lnSpc>
                <a:spcPct val="100000"/>
              </a:lnSpc>
              <a:spcBef>
                <a:spcPts val="0"/>
              </a:spcBef>
              <a:buNone/>
              <a:defRPr sz="2400">
                <a:latin typeface="Arial" panose="020B0604020202020204" pitchFamily="34" charset="0"/>
                <a:cs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265000297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ctr">
            <a:normAutofit/>
          </a:bodyPr>
          <a:lstStyle>
            <a:lvl1pPr algn="ctr">
              <a:defRPr sz="2800"/>
            </a:lvl1pPr>
          </a:lstStyle>
          <a:p>
            <a:r>
              <a:rPr lang="en-US" dirty="0"/>
              <a:t>Click to edit Master title style</a:t>
            </a:r>
          </a:p>
        </p:txBody>
      </p:sp>
      <p:sp>
        <p:nvSpPr>
          <p:cNvPr id="3" name="Content Placeholder 2"/>
          <p:cNvSpPr>
            <a:spLocks noGrp="1"/>
          </p:cNvSpPr>
          <p:nvPr>
            <p:ph idx="1"/>
          </p:nvPr>
        </p:nvSpPr>
        <p:spPr>
          <a:xfrm>
            <a:off x="3887788" y="987425"/>
            <a:ext cx="4629150" cy="4873625"/>
          </a:xfrm>
        </p:spPr>
        <p:txBody>
          <a:bodyPr anchor="ctr">
            <a:normAutofit/>
          </a:bodyPr>
          <a:lstStyle>
            <a:lvl1pPr marL="0" indent="0" algn="ctr">
              <a:lnSpc>
                <a:spcPct val="100000"/>
              </a:lnSpc>
              <a:spcBef>
                <a:spcPts val="0"/>
              </a:spcBef>
              <a:buNone/>
              <a:defRPr sz="2400">
                <a:latin typeface="Arial" panose="020B0604020202020204" pitchFamily="34" charset="0"/>
                <a:cs typeface="Arial" panose="020B0604020202020204" pitchFamily="34" charset="0"/>
              </a:defRPr>
            </a:lvl1pPr>
            <a:lvl2pPr marL="457200" indent="0" algn="ctr">
              <a:lnSpc>
                <a:spcPct val="100000"/>
              </a:lnSpc>
              <a:spcBef>
                <a:spcPts val="0"/>
              </a:spcBef>
              <a:buNone/>
              <a:defRPr sz="2400">
                <a:latin typeface="Arial" panose="020B0604020202020204" pitchFamily="34" charset="0"/>
                <a:cs typeface="Arial" panose="020B0604020202020204" pitchFamily="34" charset="0"/>
              </a:defRPr>
            </a:lvl2pPr>
            <a:lvl3pPr marL="914400" indent="0" algn="ctr">
              <a:lnSpc>
                <a:spcPct val="100000"/>
              </a:lnSpc>
              <a:spcBef>
                <a:spcPts val="0"/>
              </a:spcBef>
              <a:buNone/>
              <a:defRPr sz="2400">
                <a:latin typeface="Arial" panose="020B0604020202020204" pitchFamily="34" charset="0"/>
                <a:cs typeface="Arial" panose="020B0604020202020204" pitchFamily="34" charset="0"/>
              </a:defRPr>
            </a:lvl3pPr>
            <a:lvl4pPr marL="1371600" indent="0" algn="ctr">
              <a:lnSpc>
                <a:spcPct val="100000"/>
              </a:lnSpc>
              <a:spcBef>
                <a:spcPts val="0"/>
              </a:spcBef>
              <a:buNone/>
              <a:defRPr sz="2400">
                <a:latin typeface="Arial" panose="020B0604020202020204" pitchFamily="34" charset="0"/>
                <a:cs typeface="Arial" panose="020B0604020202020204" pitchFamily="34" charset="0"/>
              </a:defRPr>
            </a:lvl4pPr>
            <a:lvl5pPr marL="1828800" indent="0" algn="ctr">
              <a:lnSpc>
                <a:spcPct val="100000"/>
              </a:lnSpc>
              <a:spcBef>
                <a:spcPts val="0"/>
              </a:spcBef>
              <a:buNone/>
              <a:defRPr sz="24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p:txBody>
      </p:sp>
      <p:sp>
        <p:nvSpPr>
          <p:cNvPr id="4" name="Text Placeholder 3"/>
          <p:cNvSpPr>
            <a:spLocks noGrp="1"/>
          </p:cNvSpPr>
          <p:nvPr>
            <p:ph type="body" sz="half" idx="2" hasCustomPrompt="1"/>
          </p:nvPr>
        </p:nvSpPr>
        <p:spPr>
          <a:xfrm>
            <a:off x="630238" y="2425700"/>
            <a:ext cx="2949575" cy="3443288"/>
          </a:xfrm>
        </p:spPr>
        <p:txBody>
          <a:bodyPr anchor="ctr">
            <a:normAutofit/>
          </a:bodyPr>
          <a:lstStyle>
            <a:lvl1pPr marL="0" indent="0" algn="ctr">
              <a:lnSpc>
                <a:spcPct val="100000"/>
              </a:lnSpc>
              <a:spcBef>
                <a:spcPts val="0"/>
              </a:spcBef>
              <a:buNone/>
              <a:defRPr sz="2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A4071B1-5285-4C1E-8055-97E38FBB88E6}" type="datetimeFigureOut">
              <a:rPr lang="en-US" smtClean="0"/>
              <a:t>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C5028F-10DF-4864-BAFE-609F3695BD5D}" type="slidenum">
              <a:rPr lang="en-US" smtClean="0"/>
              <a:t>‹#›</a:t>
            </a:fld>
            <a:endParaRPr lang="en-US"/>
          </a:p>
        </p:txBody>
      </p:sp>
    </p:spTree>
    <p:extLst>
      <p:ext uri="{BB962C8B-B14F-4D97-AF65-F5344CB8AC3E}">
        <p14:creationId xmlns:p14="http://schemas.microsoft.com/office/powerpoint/2010/main" val="361397305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ctr">
            <a:normAutofit/>
          </a:bodyPr>
          <a:lstStyle>
            <a:lvl1pPr algn="ctr">
              <a:defRPr sz="2800"/>
            </a:lvl1pPr>
          </a:lstStyle>
          <a:p>
            <a:r>
              <a:rPr lang="en-US" dirty="0"/>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hasCustomPrompt="1"/>
          </p:nvPr>
        </p:nvSpPr>
        <p:spPr>
          <a:xfrm>
            <a:off x="630238" y="2336800"/>
            <a:ext cx="2949575" cy="3532188"/>
          </a:xfrm>
        </p:spPr>
        <p:txBody>
          <a:bodyPr anchor="ctr">
            <a:normAutofit/>
          </a:bodyPr>
          <a:lstStyle>
            <a:lvl1pPr marL="0" indent="0" algn="ctr">
              <a:lnSpc>
                <a:spcPct val="100000"/>
              </a:lnSpc>
              <a:spcBef>
                <a:spcPts val="0"/>
              </a:spcBef>
              <a:buNone/>
              <a:defRPr sz="2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A4071B1-5285-4C1E-8055-97E38FBB88E6}" type="datetimeFigureOut">
              <a:rPr lang="en-US" smtClean="0"/>
              <a:t>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C5028F-10DF-4864-BAFE-609F3695BD5D}" type="slidenum">
              <a:rPr lang="en-US" smtClean="0"/>
              <a:t>‹#›</a:t>
            </a:fld>
            <a:endParaRPr lang="en-US"/>
          </a:p>
        </p:txBody>
      </p:sp>
    </p:spTree>
    <p:extLst>
      <p:ext uri="{BB962C8B-B14F-4D97-AF65-F5344CB8AC3E}">
        <p14:creationId xmlns:p14="http://schemas.microsoft.com/office/powerpoint/2010/main" val="1705576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odule Summary">
    <p:bg>
      <p:bgPr>
        <a:solidFill>
          <a:srgbClr val="E7D9B1"/>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9717CA3-2C9E-4D1A-B2D9-67AA8605FE6D}" type="datetimeFigureOut">
              <a:rPr lang="en-US" smtClean="0"/>
              <a:t>12/9/2017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
        <p:nvSpPr>
          <p:cNvPr id="17" name="Text Placeholder 16"/>
          <p:cNvSpPr>
            <a:spLocks noGrp="1"/>
          </p:cNvSpPr>
          <p:nvPr>
            <p:ph type="body" sz="quarter" idx="16" hasCustomPrompt="1"/>
          </p:nvPr>
        </p:nvSpPr>
        <p:spPr>
          <a:xfrm>
            <a:off x="628650" y="363112"/>
            <a:ext cx="8101584" cy="1325880"/>
          </a:xfrm>
          <a:solidFill>
            <a:schemeClr val="accent4"/>
          </a:solidFill>
        </p:spPr>
        <p:txBody>
          <a:bodyPr anchor="ctr">
            <a:normAutofit/>
          </a:bodyPr>
          <a:lstStyle>
            <a:lvl1pPr marL="0" indent="0" algn="l">
              <a:buFont typeface="Arial" panose="020B0604020202020204" pitchFamily="34" charset="0"/>
              <a:buNone/>
              <a:defRPr sz="3600" b="1" baseline="0">
                <a:solidFill>
                  <a:schemeClr val="bg1"/>
                </a:solidFill>
              </a:defRPr>
            </a:lvl1pPr>
          </a:lstStyle>
          <a:p>
            <a:pPr lvl="0"/>
            <a:r>
              <a:rPr lang="en-US" dirty="0"/>
              <a:t>Learning Target 1-1 Review</a:t>
            </a:r>
          </a:p>
        </p:txBody>
      </p:sp>
      <p:sp>
        <p:nvSpPr>
          <p:cNvPr id="19" name="Content Placeholder 18"/>
          <p:cNvSpPr>
            <a:spLocks noGrp="1"/>
          </p:cNvSpPr>
          <p:nvPr>
            <p:ph sz="quarter" idx="17"/>
          </p:nvPr>
        </p:nvSpPr>
        <p:spPr>
          <a:xfrm>
            <a:off x="628649" y="3187700"/>
            <a:ext cx="8101013" cy="3302000"/>
          </a:xfrm>
          <a:solidFill>
            <a:schemeClr val="bg1"/>
          </a:solidFill>
          <a:ln w="76200">
            <a:solidFill>
              <a:schemeClr val="accent4"/>
            </a:solidFill>
          </a:ln>
        </p:spPr>
        <p:txBody>
          <a:bodyPr>
            <a:normAutofit/>
          </a:bodyPr>
          <a:lstStyle>
            <a:lvl1pPr marL="0" indent="0" algn="l">
              <a:buNone/>
              <a:defRPr sz="2400"/>
            </a:lvl1pPr>
          </a:lstStyle>
          <a:p>
            <a:pPr lvl="0"/>
            <a:r>
              <a:rPr lang="en-US" dirty="0"/>
              <a:t>Click to edit Master text styles</a:t>
            </a:r>
          </a:p>
        </p:txBody>
      </p:sp>
      <p:sp>
        <p:nvSpPr>
          <p:cNvPr id="7" name="Content Placeholder 6"/>
          <p:cNvSpPr>
            <a:spLocks noGrp="1"/>
          </p:cNvSpPr>
          <p:nvPr>
            <p:ph sz="quarter" idx="18"/>
          </p:nvPr>
        </p:nvSpPr>
        <p:spPr>
          <a:xfrm>
            <a:off x="628650" y="1846363"/>
            <a:ext cx="8101013" cy="1066800"/>
          </a:xfrm>
          <a:solidFill>
            <a:srgbClr val="D4E5F4"/>
          </a:solidFill>
          <a:ln>
            <a:noFill/>
          </a:ln>
        </p:spPr>
        <p:txBody>
          <a:bodyPr>
            <a:normAutofit/>
          </a:bodyPr>
          <a:lstStyle>
            <a:lvl1pPr marL="0" indent="0">
              <a:buNone/>
              <a:defRPr sz="2800"/>
            </a:lvl1pPr>
          </a:lstStyle>
          <a:p>
            <a:pPr lvl="0"/>
            <a:r>
              <a:rPr lang="en-US" dirty="0"/>
              <a:t>Click to edit Master text styles</a:t>
            </a:r>
          </a:p>
        </p:txBody>
      </p:sp>
    </p:spTree>
    <p:extLst>
      <p:ext uri="{BB962C8B-B14F-4D97-AF65-F5344CB8AC3E}">
        <p14:creationId xmlns:p14="http://schemas.microsoft.com/office/powerpoint/2010/main" val="901868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4" name="Date Placeholder 3"/>
          <p:cNvSpPr>
            <a:spLocks noGrp="1"/>
          </p:cNvSpPr>
          <p:nvPr>
            <p:ph type="dt" sz="half" idx="10"/>
          </p:nvPr>
        </p:nvSpPr>
        <p:spPr/>
        <p:txBody>
          <a:bodyPr/>
          <a:lstStyle/>
          <a:p>
            <a:fld id="{09717CA3-2C9E-4D1A-B2D9-67AA8605FE6D}" type="datetimeFigureOut">
              <a:rPr lang="en-US" smtClean="0"/>
              <a:t>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284D7-83C2-438F-BB45-CD47C32E675F}" type="slidenum">
              <a:rPr lang="en-US" smtClean="0"/>
              <a:t>‹#›</a:t>
            </a:fld>
            <a:endParaRPr lang="en-US"/>
          </a:p>
        </p:txBody>
      </p:sp>
    </p:spTree>
    <p:extLst>
      <p:ext uri="{BB962C8B-B14F-4D97-AF65-F5344CB8AC3E}">
        <p14:creationId xmlns:p14="http://schemas.microsoft.com/office/powerpoint/2010/main" val="3912216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8101584" cy="1325563"/>
          </a:xfrm>
        </p:spPr>
        <p:txBody>
          <a:bodyPr>
            <a:normAutofit/>
          </a:bodyPr>
          <a:lstStyle>
            <a:lvl1pPr algn="ctr">
              <a:lnSpc>
                <a:spcPct val="100000"/>
              </a:lnSpc>
              <a:defRPr sz="2800" b="1"/>
            </a:lvl1pPr>
          </a:lstStyle>
          <a:p>
            <a:r>
              <a:rPr lang="en-US" dirty="0"/>
              <a:t>Click to edit Master title style</a:t>
            </a:r>
          </a:p>
        </p:txBody>
      </p:sp>
      <p:sp>
        <p:nvSpPr>
          <p:cNvPr id="3" name="Content Placeholder 2"/>
          <p:cNvSpPr>
            <a:spLocks noGrp="1"/>
          </p:cNvSpPr>
          <p:nvPr>
            <p:ph idx="1"/>
          </p:nvPr>
        </p:nvSpPr>
        <p:spPr>
          <a:xfrm>
            <a:off x="628650" y="1825625"/>
            <a:ext cx="8101584" cy="4351338"/>
          </a:xfrm>
        </p:spPr>
        <p:txBody>
          <a:bodyPr/>
          <a:lstStyle>
            <a:lvl1pPr marL="0" indent="0">
              <a:buNone/>
              <a:defRPr sz="2600"/>
            </a:lvl1pPr>
            <a:lvl2pPr marL="342900" indent="0">
              <a:buNone/>
              <a:defRPr/>
            </a:lvl2pPr>
            <a:lvl3pPr marL="685800" indent="0">
              <a:buNone/>
              <a:defRPr/>
            </a:lvl3pPr>
            <a:lvl4pPr marL="1028700" indent="0">
              <a:buNone/>
              <a:defRPr/>
            </a:lvl4pPr>
            <a:lvl5pPr marL="1371600" indent="0">
              <a:buNone/>
              <a:defRPr/>
            </a:lvl5pPr>
          </a:lstStyle>
          <a:p>
            <a:pPr lvl="0"/>
            <a:r>
              <a:rPr lang="en-US" dirty="0"/>
              <a:t>Click to edit Master text styles</a:t>
            </a:r>
          </a:p>
        </p:txBody>
      </p:sp>
      <p:sp>
        <p:nvSpPr>
          <p:cNvPr id="4" name="Date Placeholder 3"/>
          <p:cNvSpPr>
            <a:spLocks noGrp="1"/>
          </p:cNvSpPr>
          <p:nvPr>
            <p:ph type="dt" sz="half" idx="10"/>
          </p:nvPr>
        </p:nvSpPr>
        <p:spPr/>
        <p:txBody>
          <a:bodyPr/>
          <a:lstStyle/>
          <a:p>
            <a:fld id="{09717CA3-2C9E-4D1A-B2D9-67AA8605FE6D}" type="datetimeFigureOut">
              <a:rPr lang="en-US" smtClean="0"/>
              <a:t>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284D7-83C2-438F-BB45-CD47C32E675F}" type="slidenum">
              <a:rPr lang="en-US" smtClean="0"/>
              <a:t>‹#›</a:t>
            </a:fld>
            <a:endParaRPr lang="en-US"/>
          </a:p>
        </p:txBody>
      </p:sp>
    </p:spTree>
    <p:extLst>
      <p:ext uri="{BB962C8B-B14F-4D97-AF65-F5344CB8AC3E}">
        <p14:creationId xmlns:p14="http://schemas.microsoft.com/office/powerpoint/2010/main" val="642332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28066" y="296068"/>
            <a:ext cx="8101584" cy="1325563"/>
          </a:xfrm>
        </p:spPr>
        <p:txBody>
          <a:bodyPr>
            <a:normAutofit/>
          </a:bodyPr>
          <a:lstStyle>
            <a:lvl1pPr algn="ctr">
              <a:lnSpc>
                <a:spcPct val="100000"/>
              </a:lnSpc>
              <a:defRPr sz="2800" b="1"/>
            </a:lvl1pPr>
          </a:lstStyle>
          <a:p>
            <a:r>
              <a:rPr lang="en-US" dirty="0"/>
              <a:t>Click to edit Master title style</a:t>
            </a:r>
          </a:p>
        </p:txBody>
      </p:sp>
      <p:sp>
        <p:nvSpPr>
          <p:cNvPr id="3" name="Content Placeholder 2"/>
          <p:cNvSpPr>
            <a:spLocks noGrp="1"/>
          </p:cNvSpPr>
          <p:nvPr>
            <p:ph idx="1"/>
          </p:nvPr>
        </p:nvSpPr>
        <p:spPr>
          <a:xfrm>
            <a:off x="521208" y="1825625"/>
            <a:ext cx="8101584" cy="2797175"/>
          </a:xfrm>
        </p:spPr>
        <p:txBody>
          <a:bodyPr/>
          <a:lstStyle>
            <a:lvl1pPr marL="0" indent="0" algn="ctr">
              <a:buNone/>
              <a:defRPr sz="2600"/>
            </a:lvl1pPr>
          </a:lstStyle>
          <a:p>
            <a:pPr lvl="0"/>
            <a:r>
              <a:rPr lang="en-US" dirty="0"/>
              <a:t>Click to edit Master text styles</a:t>
            </a:r>
          </a:p>
        </p:txBody>
      </p:sp>
      <p:sp>
        <p:nvSpPr>
          <p:cNvPr id="4" name="Date Placeholder 3"/>
          <p:cNvSpPr>
            <a:spLocks noGrp="1"/>
          </p:cNvSpPr>
          <p:nvPr>
            <p:ph type="dt" sz="half" idx="10"/>
          </p:nvPr>
        </p:nvSpPr>
        <p:spPr/>
        <p:txBody>
          <a:bodyPr/>
          <a:lstStyle/>
          <a:p>
            <a:fld id="{09717CA3-2C9E-4D1A-B2D9-67AA8605FE6D}" type="datetimeFigureOut">
              <a:rPr lang="en-US" smtClean="0"/>
              <a:t>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284D7-83C2-438F-BB45-CD47C32E675F}" type="slidenum">
              <a:rPr lang="en-US" smtClean="0"/>
              <a:t>‹#›</a:t>
            </a:fld>
            <a:endParaRPr lang="en-US"/>
          </a:p>
        </p:txBody>
      </p:sp>
      <p:sp>
        <p:nvSpPr>
          <p:cNvPr id="9" name="Content Placeholder 8"/>
          <p:cNvSpPr>
            <a:spLocks noGrp="1"/>
          </p:cNvSpPr>
          <p:nvPr>
            <p:ph sz="quarter" idx="13"/>
          </p:nvPr>
        </p:nvSpPr>
        <p:spPr>
          <a:xfrm>
            <a:off x="528638" y="4864100"/>
            <a:ext cx="8101012" cy="1219200"/>
          </a:xfrm>
        </p:spPr>
        <p:txBody>
          <a:bodyPr anchor="ctr">
            <a:normAutofit/>
          </a:bodyPr>
          <a:lstStyle>
            <a:lvl1pPr marL="0" indent="0" algn="ctr">
              <a:lnSpc>
                <a:spcPct val="100000"/>
              </a:lnSpc>
              <a:spcBef>
                <a:spcPts val="0"/>
              </a:spcBef>
              <a:buNone/>
              <a:defRPr sz="2400"/>
            </a:lvl1pPr>
          </a:lstStyle>
          <a:p>
            <a:pPr lvl="0"/>
            <a:r>
              <a:rPr lang="en-US" dirty="0"/>
              <a:t>Click to edit Master text styles</a:t>
            </a:r>
          </a:p>
        </p:txBody>
      </p:sp>
    </p:spTree>
    <p:extLst>
      <p:ext uri="{BB962C8B-B14F-4D97-AF65-F5344CB8AC3E}">
        <p14:creationId xmlns:p14="http://schemas.microsoft.com/office/powerpoint/2010/main" val="2703017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RY IT 1">
    <p:spTree>
      <p:nvGrpSpPr>
        <p:cNvPr id="1" name=""/>
        <p:cNvGrpSpPr/>
        <p:nvPr/>
      </p:nvGrpSpPr>
      <p:grpSpPr>
        <a:xfrm>
          <a:off x="0" y="0"/>
          <a:ext cx="0" cy="0"/>
          <a:chOff x="0" y="0"/>
          <a:chExt cx="0" cy="0"/>
        </a:xfrm>
      </p:grpSpPr>
      <p:sp>
        <p:nvSpPr>
          <p:cNvPr id="2" name="Title 1"/>
          <p:cNvSpPr>
            <a:spLocks noGrp="1"/>
          </p:cNvSpPr>
          <p:nvPr>
            <p:ph type="title"/>
          </p:nvPr>
        </p:nvSpPr>
        <p:spPr>
          <a:xfrm>
            <a:off x="628650" y="1377950"/>
            <a:ext cx="7886700" cy="852489"/>
          </a:xfrm>
          <a:solidFill>
            <a:srgbClr val="D4E5F4"/>
          </a:solidFill>
          <a:ln w="76200">
            <a:solidFill>
              <a:schemeClr val="tx1"/>
            </a:solidFill>
          </a:ln>
        </p:spPr>
        <p:txBody>
          <a:bodyPr/>
          <a:lstStyle>
            <a:lvl1pPr>
              <a:defRPr>
                <a:solidFill>
                  <a:schemeClr val="tx1"/>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09717CA3-2C9E-4D1A-B2D9-67AA8605FE6D}" type="datetimeFigureOut">
              <a:rPr lang="en-US" smtClean="0"/>
              <a:t>12/9/2017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
        <p:nvSpPr>
          <p:cNvPr id="8" name="Text Placeholder 6"/>
          <p:cNvSpPr>
            <a:spLocks noGrp="1"/>
          </p:cNvSpPr>
          <p:nvPr>
            <p:ph type="body" sz="quarter" idx="14" hasCustomPrompt="1"/>
          </p:nvPr>
        </p:nvSpPr>
        <p:spPr>
          <a:xfrm>
            <a:off x="628650" y="2570161"/>
            <a:ext cx="1289050" cy="1244600"/>
          </a:xfrm>
          <a:ln>
            <a:solidFill>
              <a:srgbClr val="D4E5F4"/>
            </a:solidFill>
          </a:ln>
        </p:spPr>
        <p:txBody>
          <a:bodyPr/>
          <a:lstStyle>
            <a:lvl1pPr marL="0" indent="0">
              <a:buNone/>
              <a:defRPr/>
            </a:lvl1pPr>
          </a:lstStyle>
          <a:p>
            <a:pPr lvl="0"/>
            <a:r>
              <a:rPr lang="en-US" dirty="0"/>
              <a:t>click to edit Master text styles</a:t>
            </a:r>
          </a:p>
        </p:txBody>
      </p:sp>
      <p:sp>
        <p:nvSpPr>
          <p:cNvPr id="9" name="Text Placeholder 6"/>
          <p:cNvSpPr>
            <a:spLocks noGrp="1"/>
          </p:cNvSpPr>
          <p:nvPr>
            <p:ph type="body" sz="quarter" idx="15" hasCustomPrompt="1"/>
          </p:nvPr>
        </p:nvSpPr>
        <p:spPr>
          <a:xfrm>
            <a:off x="628650" y="4813300"/>
            <a:ext cx="1289050" cy="1244600"/>
          </a:xfrm>
          <a:ln>
            <a:solidFill>
              <a:srgbClr val="D4E5F4"/>
            </a:solidFill>
          </a:ln>
        </p:spPr>
        <p:txBody>
          <a:bodyPr/>
          <a:lstStyle>
            <a:lvl1pPr marL="0" indent="0">
              <a:buNone/>
              <a:defRPr/>
            </a:lvl1pPr>
          </a:lstStyle>
          <a:p>
            <a:pPr lvl="0"/>
            <a:r>
              <a:rPr lang="en-US" dirty="0"/>
              <a:t>click to edit Master text styles</a:t>
            </a:r>
          </a:p>
        </p:txBody>
      </p:sp>
      <p:sp>
        <p:nvSpPr>
          <p:cNvPr id="12" name="Text Placeholder 10"/>
          <p:cNvSpPr>
            <a:spLocks noGrp="1"/>
          </p:cNvSpPr>
          <p:nvPr>
            <p:ph type="body" sz="quarter" idx="17" hasCustomPrompt="1"/>
          </p:nvPr>
        </p:nvSpPr>
        <p:spPr>
          <a:xfrm>
            <a:off x="2235200" y="2541460"/>
            <a:ext cx="6280150" cy="1244600"/>
          </a:xfrm>
          <a:ln>
            <a:solidFill>
              <a:srgbClr val="D4E5F4"/>
            </a:solidFill>
          </a:ln>
        </p:spPr>
        <p:txBody>
          <a:bodyPr/>
          <a:lstStyle>
            <a:lvl1pPr marL="0" indent="0" algn="ctr">
              <a:buNone/>
              <a:defRPr/>
            </a:lvl1pPr>
          </a:lstStyle>
          <a:p>
            <a:pPr lvl="0"/>
            <a:r>
              <a:rPr lang="en-US" dirty="0"/>
              <a:t>click to edit Master text styles</a:t>
            </a:r>
          </a:p>
        </p:txBody>
      </p:sp>
      <p:sp>
        <p:nvSpPr>
          <p:cNvPr id="13" name="Text Placeholder 10"/>
          <p:cNvSpPr>
            <a:spLocks noGrp="1"/>
          </p:cNvSpPr>
          <p:nvPr>
            <p:ph type="body" sz="quarter" idx="18" hasCustomPrompt="1"/>
          </p:nvPr>
        </p:nvSpPr>
        <p:spPr>
          <a:xfrm>
            <a:off x="2235200" y="4813300"/>
            <a:ext cx="6280150" cy="1244600"/>
          </a:xfrm>
          <a:ln>
            <a:solidFill>
              <a:srgbClr val="D4E5F4"/>
            </a:solidFill>
          </a:ln>
        </p:spPr>
        <p:txBody>
          <a:bodyPr/>
          <a:lstStyle>
            <a:lvl1pPr marL="0" indent="0" algn="ctr">
              <a:buNone/>
              <a:defRPr/>
            </a:lvl1pPr>
          </a:lstStyle>
          <a:p>
            <a:pPr lvl="0"/>
            <a:r>
              <a:rPr lang="en-US" dirty="0"/>
              <a:t>click to edit Master text styles</a:t>
            </a:r>
          </a:p>
        </p:txBody>
      </p:sp>
      <p:pic>
        <p:nvPicPr>
          <p:cNvPr id="6" name="Picture 5"/>
          <p:cNvPicPr>
            <a:picLocks noChangeAspect="1"/>
          </p:cNvPicPr>
          <p:nvPr userDrawn="1"/>
        </p:nvPicPr>
        <p:blipFill>
          <a:blip r:embed="rId2"/>
          <a:stretch>
            <a:fillRect/>
          </a:stretch>
        </p:blipFill>
        <p:spPr>
          <a:xfrm>
            <a:off x="0" y="0"/>
            <a:ext cx="9144793" cy="1457070"/>
          </a:xfrm>
          <a:prstGeom prst="rect">
            <a:avLst/>
          </a:prstGeom>
        </p:spPr>
      </p:pic>
    </p:spTree>
    <p:extLst>
      <p:ext uri="{BB962C8B-B14F-4D97-AF65-F5344CB8AC3E}">
        <p14:creationId xmlns:p14="http://schemas.microsoft.com/office/powerpoint/2010/main" val="808627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RY IT 2">
    <p:spTree>
      <p:nvGrpSpPr>
        <p:cNvPr id="1" name=""/>
        <p:cNvGrpSpPr/>
        <p:nvPr/>
      </p:nvGrpSpPr>
      <p:grpSpPr>
        <a:xfrm>
          <a:off x="0" y="0"/>
          <a:ext cx="0" cy="0"/>
          <a:chOff x="0" y="0"/>
          <a:chExt cx="0" cy="0"/>
        </a:xfrm>
      </p:grpSpPr>
      <p:sp>
        <p:nvSpPr>
          <p:cNvPr id="2" name="Title 1"/>
          <p:cNvSpPr>
            <a:spLocks noGrp="1"/>
          </p:cNvSpPr>
          <p:nvPr>
            <p:ph type="title"/>
          </p:nvPr>
        </p:nvSpPr>
        <p:spPr>
          <a:xfrm>
            <a:off x="628650" y="1377949"/>
            <a:ext cx="7886700" cy="1371600"/>
          </a:xfrm>
          <a:solidFill>
            <a:srgbClr val="D4E5F4"/>
          </a:solidFill>
          <a:ln w="76200">
            <a:solidFill>
              <a:schemeClr val="tx1"/>
            </a:solidFill>
          </a:ln>
        </p:spPr>
        <p:txBody>
          <a:bodyPr/>
          <a:lstStyle>
            <a:lvl1pPr>
              <a:defRPr>
                <a:solidFill>
                  <a:schemeClr val="tx1"/>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09717CA3-2C9E-4D1A-B2D9-67AA8605FE6D}" type="datetimeFigureOut">
              <a:rPr lang="en-US" smtClean="0"/>
              <a:t>12/9/2017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
        <p:nvSpPr>
          <p:cNvPr id="12" name="Text Placeholder 10"/>
          <p:cNvSpPr>
            <a:spLocks noGrp="1"/>
          </p:cNvSpPr>
          <p:nvPr>
            <p:ph type="body" sz="quarter" idx="17"/>
          </p:nvPr>
        </p:nvSpPr>
        <p:spPr>
          <a:xfrm>
            <a:off x="1431925" y="2878008"/>
            <a:ext cx="6280150" cy="914400"/>
          </a:xfrm>
          <a:ln>
            <a:solidFill>
              <a:srgbClr val="D4E5F4"/>
            </a:solidFill>
          </a:ln>
        </p:spPr>
        <p:txBody>
          <a:bodyPr/>
          <a:lstStyle>
            <a:lvl1pPr marL="0" indent="0" algn="ctr">
              <a:buNone/>
              <a:defRPr/>
            </a:lvl1pPr>
          </a:lstStyle>
          <a:p>
            <a:pPr lvl="0"/>
            <a:r>
              <a:rPr lang="en-US" dirty="0"/>
              <a:t>Click to edit Master text styles</a:t>
            </a:r>
          </a:p>
        </p:txBody>
      </p:sp>
      <p:sp>
        <p:nvSpPr>
          <p:cNvPr id="13" name="Text Placeholder 10"/>
          <p:cNvSpPr>
            <a:spLocks noGrp="1"/>
          </p:cNvSpPr>
          <p:nvPr>
            <p:ph type="body" sz="quarter" idx="18"/>
          </p:nvPr>
        </p:nvSpPr>
        <p:spPr>
          <a:xfrm>
            <a:off x="1431925" y="3928811"/>
            <a:ext cx="6280150" cy="914400"/>
          </a:xfrm>
          <a:ln>
            <a:solidFill>
              <a:srgbClr val="D4E5F4"/>
            </a:solidFill>
          </a:ln>
        </p:spPr>
        <p:txBody>
          <a:bodyPr/>
          <a:lstStyle>
            <a:lvl1pPr marL="0" indent="0" algn="ctr">
              <a:buNone/>
              <a:defRPr/>
            </a:lvl1pPr>
          </a:lstStyle>
          <a:p>
            <a:pPr lvl="0"/>
            <a:r>
              <a:rPr lang="en-US" dirty="0"/>
              <a:t>Click to edit Master text styles</a:t>
            </a:r>
          </a:p>
        </p:txBody>
      </p:sp>
      <p:pic>
        <p:nvPicPr>
          <p:cNvPr id="6" name="Picture 5"/>
          <p:cNvPicPr>
            <a:picLocks noChangeAspect="1"/>
          </p:cNvPicPr>
          <p:nvPr userDrawn="1"/>
        </p:nvPicPr>
        <p:blipFill>
          <a:blip r:embed="rId2"/>
          <a:stretch>
            <a:fillRect/>
          </a:stretch>
        </p:blipFill>
        <p:spPr>
          <a:xfrm>
            <a:off x="0" y="0"/>
            <a:ext cx="9144793" cy="1457070"/>
          </a:xfrm>
          <a:prstGeom prst="rect">
            <a:avLst/>
          </a:prstGeom>
        </p:spPr>
      </p:pic>
      <p:sp>
        <p:nvSpPr>
          <p:cNvPr id="11" name="Text Placeholder 10"/>
          <p:cNvSpPr>
            <a:spLocks noGrp="1"/>
          </p:cNvSpPr>
          <p:nvPr>
            <p:ph type="body" sz="quarter" idx="20"/>
          </p:nvPr>
        </p:nvSpPr>
        <p:spPr>
          <a:xfrm>
            <a:off x="1431925" y="5052570"/>
            <a:ext cx="6280150" cy="914400"/>
          </a:xfrm>
          <a:ln>
            <a:solidFill>
              <a:srgbClr val="D4E5F4"/>
            </a:solidFill>
          </a:ln>
        </p:spPr>
        <p:txBody>
          <a:bodyPr/>
          <a:lstStyle>
            <a:lvl1pPr marL="0" indent="0" algn="ctr">
              <a:buNone/>
              <a:defRPr/>
            </a:lvl1pPr>
          </a:lstStyle>
          <a:p>
            <a:pPr lvl="0"/>
            <a:r>
              <a:rPr lang="en-US" dirty="0"/>
              <a:t>Click to edit Master text styles</a:t>
            </a:r>
          </a:p>
        </p:txBody>
      </p:sp>
    </p:spTree>
    <p:extLst>
      <p:ext uri="{BB962C8B-B14F-4D97-AF65-F5344CB8AC3E}">
        <p14:creationId xmlns:p14="http://schemas.microsoft.com/office/powerpoint/2010/main" val="3771110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5" Type="http://schemas.openxmlformats.org/officeDocument/2006/relationships/slideLayout" Target="../slideLayouts/slideLayout32.xml"/><Relationship Id="rId4" Type="http://schemas.openxmlformats.org/officeDocument/2006/relationships/slideLayout" Target="../slideLayouts/slideLayout31.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a:solidFill>
            <a:schemeClr val="accent4"/>
          </a:solidFill>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a:solidFill>
            <a:srgbClr val="E7D9B1"/>
          </a:solidFill>
          <a:ln w="76200">
            <a:solidFill>
              <a:schemeClr val="accent4"/>
            </a:solidFill>
          </a:ln>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9717CA3-2C9E-4D1A-B2D9-67AA8605FE6D}" type="datetimeFigureOut">
              <a:rPr lang="en-US" smtClean="0"/>
              <a:t>12/9/2017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F1284D7-83C2-438F-BB45-CD47C32E675F}" type="slidenum">
              <a:rPr lang="en-US" smtClean="0"/>
              <a:t>‹#›</a:t>
            </a:fld>
            <a:endParaRPr lang="en-US"/>
          </a:p>
        </p:txBody>
      </p:sp>
    </p:spTree>
    <p:extLst>
      <p:ext uri="{BB962C8B-B14F-4D97-AF65-F5344CB8AC3E}">
        <p14:creationId xmlns:p14="http://schemas.microsoft.com/office/powerpoint/2010/main" val="1351736392"/>
      </p:ext>
    </p:extLst>
  </p:cSld>
  <p:clrMap bg1="lt1" tx1="dk1" bg2="lt2" tx2="dk2" accent1="accent1" accent2="accent2" accent3="accent3" accent4="accent4" accent5="accent5" accent6="accent6" hlink="hlink" folHlink="folHlink"/>
  <p:sldLayoutIdLst>
    <p:sldLayoutId id="2147483704" r:id="rId1"/>
    <p:sldLayoutId id="2147483688" r:id="rId2"/>
    <p:sldLayoutId id="2147483712" r:id="rId3"/>
    <p:sldLayoutId id="2147483711" r:id="rId4"/>
    <p:sldLayoutId id="2147483673" r:id="rId5"/>
    <p:sldLayoutId id="2147483674" r:id="rId6"/>
    <p:sldLayoutId id="2147483709" r:id="rId7"/>
    <p:sldLayoutId id="2147483686" r:id="rId8"/>
    <p:sldLayoutId id="2147483710" r:id="rId9"/>
    <p:sldLayoutId id="2147483714" r:id="rId10"/>
    <p:sldLayoutId id="2147483716" r:id="rId11"/>
    <p:sldLayoutId id="2147483715" r:id="rId12"/>
    <p:sldLayoutId id="2147483708" r:id="rId13"/>
    <p:sldLayoutId id="2147483690" r:id="rId14"/>
    <p:sldLayoutId id="2147483685" r:id="rId15"/>
    <p:sldLayoutId id="2147483687" r:id="rId16"/>
    <p:sldLayoutId id="2147483691" r:id="rId17"/>
    <p:sldLayoutId id="2147483689" r:id="rId18"/>
    <p:sldLayoutId id="2147483684" r:id="rId19"/>
    <p:sldLayoutId id="2147483675" r:id="rId20"/>
    <p:sldLayoutId id="2147483676" r:id="rId21"/>
    <p:sldLayoutId id="2147483677" r:id="rId22"/>
    <p:sldLayoutId id="2147483678" r:id="rId23"/>
    <p:sldLayoutId id="2147483679" r:id="rId24"/>
    <p:sldLayoutId id="2147483680" r:id="rId25"/>
    <p:sldLayoutId id="2147483681" r:id="rId26"/>
    <p:sldLayoutId id="2147483705" r:id="rId27"/>
  </p:sldLayoutIdLst>
  <p:txStyles>
    <p:titleStyle>
      <a:lvl1pPr algn="ctr" defTabSz="685800" rtl="0" eaLnBrk="1" latinLnBrk="0" hangingPunct="1">
        <a:lnSpc>
          <a:spcPct val="100000"/>
        </a:lnSpc>
        <a:spcBef>
          <a:spcPct val="0"/>
        </a:spcBef>
        <a:buNone/>
        <a:defRPr sz="2800" b="1" kern="1200">
          <a:solidFill>
            <a:schemeClr val="bg1"/>
          </a:solidFill>
          <a:latin typeface="+mj-lt"/>
          <a:ea typeface="+mj-ea"/>
          <a:cs typeface="+mj-cs"/>
        </a:defRPr>
      </a:lvl1pPr>
    </p:titleStyle>
    <p:bodyStyle>
      <a:lvl1pPr marL="171450" indent="-171450" algn="ctr" defTabSz="685800" rtl="0" eaLnBrk="1" latinLnBrk="0" hangingPunct="1">
        <a:lnSpc>
          <a:spcPct val="100000"/>
        </a:lnSpc>
        <a:spcBef>
          <a:spcPts val="0"/>
        </a:spcBef>
        <a:buFont typeface="Arial" panose="020B0604020202020204" pitchFamily="34" charset="0"/>
        <a:buChar char="•"/>
        <a:defRPr sz="2600" kern="1200">
          <a:solidFill>
            <a:schemeClr val="tx1"/>
          </a:solidFill>
          <a:latin typeface="+mn-lt"/>
          <a:ea typeface="+mn-ea"/>
          <a:cs typeface="+mn-cs"/>
        </a:defRPr>
      </a:lvl1pPr>
      <a:lvl2pPr marL="514350" indent="-171450" algn="ctr" defTabSz="685800" rtl="0" eaLnBrk="1" latinLnBrk="0" hangingPunct="1">
        <a:lnSpc>
          <a:spcPct val="100000"/>
        </a:lnSpc>
        <a:spcBef>
          <a:spcPts val="0"/>
        </a:spcBef>
        <a:buFont typeface="Arial" panose="020B0604020202020204" pitchFamily="34" charset="0"/>
        <a:buChar char="•"/>
        <a:defRPr sz="2600" kern="1200">
          <a:solidFill>
            <a:schemeClr val="tx1"/>
          </a:solidFill>
          <a:latin typeface="+mn-lt"/>
          <a:ea typeface="+mn-ea"/>
          <a:cs typeface="+mn-cs"/>
        </a:defRPr>
      </a:lvl2pPr>
      <a:lvl3pPr marL="857250" indent="-171450" algn="ctr" defTabSz="685800" rtl="0" eaLnBrk="1" latinLnBrk="0" hangingPunct="1">
        <a:lnSpc>
          <a:spcPct val="100000"/>
        </a:lnSpc>
        <a:spcBef>
          <a:spcPts val="0"/>
        </a:spcBef>
        <a:buFont typeface="Arial" panose="020B0604020202020204" pitchFamily="34" charset="0"/>
        <a:buChar char="•"/>
        <a:defRPr sz="2600" kern="1200">
          <a:solidFill>
            <a:schemeClr val="tx1"/>
          </a:solidFill>
          <a:latin typeface="+mn-lt"/>
          <a:ea typeface="+mn-ea"/>
          <a:cs typeface="+mn-cs"/>
        </a:defRPr>
      </a:lvl3pPr>
      <a:lvl4pPr marL="1200150" indent="-171450" algn="ctr" defTabSz="685800" rtl="0" eaLnBrk="1" latinLnBrk="0" hangingPunct="1">
        <a:lnSpc>
          <a:spcPct val="100000"/>
        </a:lnSpc>
        <a:spcBef>
          <a:spcPts val="0"/>
        </a:spcBef>
        <a:buFont typeface="Arial" panose="020B0604020202020204" pitchFamily="34" charset="0"/>
        <a:buChar char="•"/>
        <a:defRPr sz="2600" kern="1200">
          <a:solidFill>
            <a:schemeClr val="tx1"/>
          </a:solidFill>
          <a:latin typeface="+mn-lt"/>
          <a:ea typeface="+mn-ea"/>
          <a:cs typeface="+mn-cs"/>
        </a:defRPr>
      </a:lvl4pPr>
      <a:lvl5pPr marL="1543050" indent="-171450" algn="ctr" defTabSz="685800" rtl="0" eaLnBrk="1" latinLnBrk="0" hangingPunct="1">
        <a:lnSpc>
          <a:spcPct val="100000"/>
        </a:lnSpc>
        <a:spcBef>
          <a:spcPts val="0"/>
        </a:spcBef>
        <a:buFont typeface="Arial" panose="020B0604020202020204" pitchFamily="34" charset="0"/>
        <a:buChar char="•"/>
        <a:defRPr sz="26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8101584" cy="1325563"/>
          </a:xfrm>
          <a:prstGeom prst="rect">
            <a:avLst/>
          </a:prstGeom>
          <a:solidFill>
            <a:schemeClr val="accent4"/>
          </a:solidFill>
        </p:spPr>
        <p:txBody>
          <a:bodyPr vert="horz" lIns="91440" tIns="45720" rIns="91440" bIns="45720" rtlCol="0" anchor="ctr">
            <a:normAutofit/>
          </a:bodyPr>
          <a:lstStyle/>
          <a:p>
            <a:r>
              <a:rPr lang="en-US" dirty="0"/>
              <a:t>Title of Slide</a:t>
            </a:r>
          </a:p>
        </p:txBody>
      </p:sp>
      <p:sp>
        <p:nvSpPr>
          <p:cNvPr id="3" name="Text Placeholder 2"/>
          <p:cNvSpPr>
            <a:spLocks noGrp="1"/>
          </p:cNvSpPr>
          <p:nvPr>
            <p:ph type="body" idx="1"/>
          </p:nvPr>
        </p:nvSpPr>
        <p:spPr>
          <a:xfrm>
            <a:off x="628650" y="2552699"/>
            <a:ext cx="8101584" cy="3268663"/>
          </a:xfrm>
          <a:prstGeom prst="rect">
            <a:avLst/>
          </a:prstGeom>
          <a:solidFill>
            <a:srgbClr val="E7D9B1"/>
          </a:solidFill>
          <a:ln w="76200">
            <a:solidFill>
              <a:schemeClr val="accent4"/>
            </a:solidFill>
          </a:ln>
        </p:spPr>
        <p:txBody>
          <a:bodyPr vert="horz" lIns="91440" tIns="45720" rIns="91440" bIns="45720" rtlCol="0">
            <a:normAutofit/>
          </a:bodyPr>
          <a:lstStyle/>
          <a:p>
            <a:pPr lvl="0"/>
            <a:r>
              <a:rPr lang="en-US" dirty="0"/>
              <a:t>Click to edit Master text styles</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4071B1-5285-4C1E-8055-97E38FBB88E6}" type="datetimeFigureOut">
              <a:rPr lang="en-US" smtClean="0"/>
              <a:t>12/9/2017</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C5028F-10DF-4864-BAFE-609F3695BD5D}" type="slidenum">
              <a:rPr lang="en-US" smtClean="0"/>
              <a:t>‹#›</a:t>
            </a:fld>
            <a:endParaRPr lang="en-US"/>
          </a:p>
        </p:txBody>
      </p:sp>
    </p:spTree>
    <p:extLst>
      <p:ext uri="{BB962C8B-B14F-4D97-AF65-F5344CB8AC3E}">
        <p14:creationId xmlns:p14="http://schemas.microsoft.com/office/powerpoint/2010/main" val="209987096"/>
      </p:ext>
    </p:extLst>
  </p:cSld>
  <p:clrMap bg1="lt1" tx1="dk1" bg2="lt2" tx2="dk2" accent1="accent1" accent2="accent2" accent3="accent3" accent4="accent4" accent5="accent5" accent6="accent6" hlink="hlink" folHlink="folHlink"/>
  <p:sldLayoutIdLst>
    <p:sldLayoutId id="2147483694" r:id="rId1"/>
    <p:sldLayoutId id="2147483696" r:id="rId2"/>
    <p:sldLayoutId id="2147483697" r:id="rId3"/>
    <p:sldLayoutId id="2147483713" r:id="rId4"/>
    <p:sldLayoutId id="2147483698" r:id="rId5"/>
    <p:sldLayoutId id="2147483699" r:id="rId6"/>
    <p:sldLayoutId id="2147483700" r:id="rId7"/>
    <p:sldLayoutId id="2147483701" r:id="rId8"/>
  </p:sldLayoutIdLst>
  <p:txStyles>
    <p:titleStyle>
      <a:lvl1pPr algn="ctr" defTabSz="914400" rtl="0" eaLnBrk="1" latinLnBrk="0" hangingPunct="1">
        <a:lnSpc>
          <a:spcPct val="100000"/>
        </a:lnSpc>
        <a:spcBef>
          <a:spcPct val="0"/>
        </a:spcBef>
        <a:buNone/>
        <a:defRPr sz="3600" kern="1200">
          <a:solidFill>
            <a:schemeClr val="bg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 typeface="Wingdings" panose="05000000000000000000" pitchFamily="2" charset="2"/>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5.xml"/><Relationship Id="rId5" Type="http://schemas.openxmlformats.org/officeDocument/2006/relationships/image" Target="../media/image10.png"/><Relationship Id="rId4" Type="http://schemas.openxmlformats.org/officeDocument/2006/relationships/image" Target="../media/image9.jpeg"/></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7.png"/><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2.png"/><Relationship Id="rId1" Type="http://schemas.openxmlformats.org/officeDocument/2006/relationships/slideLayout" Target="../slideLayouts/slideLayout25.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7D9B1"/>
        </a:solidFill>
        <a:effectLst/>
      </p:bgPr>
    </p:bg>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BA9555C7-F4BE-4382-A698-B9071AB83474}"/>
              </a:ext>
            </a:extLst>
          </p:cNvPr>
          <p:cNvSpPr>
            <a:spLocks noGrp="1"/>
          </p:cNvSpPr>
          <p:nvPr>
            <p:ph type="ctrTitle"/>
          </p:nvPr>
        </p:nvSpPr>
        <p:spPr>
          <a:xfrm>
            <a:off x="6303145" y="44970"/>
            <a:ext cx="2746868" cy="962010"/>
          </a:xfrm>
          <a:noFill/>
        </p:spPr>
        <p:txBody>
          <a:bodyPr>
            <a:normAutofit fontScale="90000"/>
          </a:bodyPr>
          <a:lstStyle/>
          <a:p>
            <a:r>
              <a:rPr lang="en-US" sz="2000" dirty="0"/>
              <a:t>Unit 8</a:t>
            </a:r>
            <a:br>
              <a:rPr lang="en-US" sz="2000" dirty="0"/>
            </a:br>
            <a:r>
              <a:rPr lang="en-US" sz="2000" dirty="0"/>
              <a:t>Motivation, Emotion, and Stress</a:t>
            </a:r>
          </a:p>
        </p:txBody>
      </p:sp>
      <p:pic>
        <p:nvPicPr>
          <p:cNvPr id="3" name="Picture 2" descr="Unit 8&#10;Motivation, Emotion, and Stress"/>
          <p:cNvPicPr>
            <a:picLocks noChangeAspect="1"/>
          </p:cNvPicPr>
          <p:nvPr/>
        </p:nvPicPr>
        <p:blipFill>
          <a:blip r:embed="rId2"/>
          <a:stretch>
            <a:fillRect/>
          </a:stretch>
        </p:blipFill>
        <p:spPr>
          <a:xfrm>
            <a:off x="0" y="0"/>
            <a:ext cx="9164652" cy="2278505"/>
          </a:xfrm>
          <a:prstGeom prst="rect">
            <a:avLst/>
          </a:prstGeom>
        </p:spPr>
      </p:pic>
      <p:pic>
        <p:nvPicPr>
          <p:cNvPr id="4" name="Picture 3" descr="Modules&#10;37. Motivational Concepts&#10;38. Hunger Motivation&#10;39. Sexual Motivation&#10;40. Affiliation and Achievement&#10;41. Theories and Physiology of Emotion&#10;42. Expressing Emotion&#10;43. Stress and Illness&#10;44. Health and Happiness"/>
          <p:cNvPicPr>
            <a:picLocks noChangeAspect="1"/>
          </p:cNvPicPr>
          <p:nvPr/>
        </p:nvPicPr>
        <p:blipFill>
          <a:blip r:embed="rId3"/>
          <a:stretch>
            <a:fillRect/>
          </a:stretch>
        </p:blipFill>
        <p:spPr>
          <a:xfrm>
            <a:off x="775849" y="2274695"/>
            <a:ext cx="2428361" cy="2965659"/>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10039" y="2338466"/>
            <a:ext cx="2982777" cy="4474564"/>
          </a:xfrm>
          <a:prstGeom prst="rect">
            <a:avLst/>
          </a:prstGeom>
        </p:spPr>
      </p:pic>
      <p:pic>
        <p:nvPicPr>
          <p:cNvPr id="6" name="Picture 5" descr="Cultura Creative(RF)/Alamy"/>
          <p:cNvPicPr>
            <a:picLocks noChangeAspect="1"/>
          </p:cNvPicPr>
          <p:nvPr/>
        </p:nvPicPr>
        <p:blipFill>
          <a:blip r:embed="rId5"/>
          <a:stretch>
            <a:fillRect/>
          </a:stretch>
        </p:blipFill>
        <p:spPr>
          <a:xfrm>
            <a:off x="3865246" y="6150033"/>
            <a:ext cx="144793" cy="662997"/>
          </a:xfrm>
          <a:prstGeom prst="rect">
            <a:avLst/>
          </a:prstGeom>
        </p:spPr>
      </p:pic>
    </p:spTree>
    <p:extLst>
      <p:ext uri="{BB962C8B-B14F-4D97-AF65-F5344CB8AC3E}">
        <p14:creationId xmlns:p14="http://schemas.microsoft.com/office/powerpoint/2010/main" val="2973028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physiological needs create a drive?</a:t>
            </a:r>
          </a:p>
        </p:txBody>
      </p:sp>
      <p:sp>
        <p:nvSpPr>
          <p:cNvPr id="4" name="Content Placeholder 3"/>
          <p:cNvSpPr>
            <a:spLocks noGrp="1"/>
          </p:cNvSpPr>
          <p:nvPr>
            <p:ph sz="quarter" idx="13"/>
          </p:nvPr>
        </p:nvSpPr>
        <p:spPr>
          <a:xfrm>
            <a:off x="528638" y="4176215"/>
            <a:ext cx="8101012" cy="2473967"/>
          </a:xfrm>
        </p:spPr>
        <p:txBody>
          <a:bodyPr/>
          <a:lstStyle/>
          <a:p>
            <a:r>
              <a:rPr lang="en-US" b="1" i="1" dirty="0"/>
              <a:t>Physiological needs </a:t>
            </a:r>
            <a:r>
              <a:rPr lang="en-US" dirty="0"/>
              <a:t>(such as for food or</a:t>
            </a:r>
          </a:p>
          <a:p>
            <a:r>
              <a:rPr lang="en-US" dirty="0"/>
              <a:t>water) create an aroused, motivated state—</a:t>
            </a:r>
          </a:p>
          <a:p>
            <a:r>
              <a:rPr lang="en-US" dirty="0"/>
              <a:t>a drive (such as hunger or thirst)—that pushes</a:t>
            </a:r>
          </a:p>
          <a:p>
            <a:r>
              <a:rPr lang="en-US" dirty="0"/>
              <a:t>us to behave in a way that reduces the need and </a:t>
            </a:r>
          </a:p>
          <a:p>
            <a:r>
              <a:rPr lang="en-US" dirty="0"/>
              <a:t>returns the body to </a:t>
            </a:r>
            <a:r>
              <a:rPr lang="en-US" b="1" i="1" dirty="0"/>
              <a:t>homeostasis</a:t>
            </a:r>
            <a:r>
              <a:rPr lang="en-US" dirty="0"/>
              <a:t>.</a:t>
            </a:r>
          </a:p>
        </p:txBody>
      </p:sp>
      <p:pic>
        <p:nvPicPr>
          <p:cNvPr id="5" name="Content Placeholder 4"/>
          <p:cNvPicPr>
            <a:picLocks noGrp="1" noChangeAspect="1"/>
          </p:cNvPicPr>
          <p:nvPr>
            <p:ph idx="1"/>
          </p:nvPr>
        </p:nvPicPr>
        <p:blipFill>
          <a:blip r:embed="rId2"/>
          <a:stretch>
            <a:fillRect/>
          </a:stretch>
        </p:blipFill>
        <p:spPr>
          <a:xfrm>
            <a:off x="528066" y="2115403"/>
            <a:ext cx="8101584" cy="1171739"/>
          </a:xfrm>
          <a:prstGeom prst="rect">
            <a:avLst/>
          </a:prstGeom>
        </p:spPr>
      </p:pic>
    </p:spTree>
    <p:extLst>
      <p:ext uri="{BB962C8B-B14F-4D97-AF65-F5344CB8AC3E}">
        <p14:creationId xmlns:p14="http://schemas.microsoft.com/office/powerpoint/2010/main" val="3231960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t>
            </a:r>
            <a:r>
              <a:rPr lang="en-US" i="1" dirty="0"/>
              <a:t>homeostasis</a:t>
            </a:r>
            <a:r>
              <a:rPr lang="en-US" dirty="0"/>
              <a:t>?</a:t>
            </a:r>
          </a:p>
        </p:txBody>
      </p:sp>
      <p:sp>
        <p:nvSpPr>
          <p:cNvPr id="3" name="Content Placeholder 2"/>
          <p:cNvSpPr>
            <a:spLocks noGrp="1"/>
          </p:cNvSpPr>
          <p:nvPr>
            <p:ph idx="1"/>
          </p:nvPr>
        </p:nvSpPr>
        <p:spPr/>
        <p:txBody>
          <a:bodyPr/>
          <a:lstStyle/>
          <a:p>
            <a:r>
              <a:rPr lang="en-US" dirty="0"/>
              <a:t>a tendency to maintain a balanced or constant</a:t>
            </a:r>
          </a:p>
          <a:p>
            <a:r>
              <a:rPr lang="en-US" dirty="0"/>
              <a:t>internal state; the regulation of any aspect of body chemistry, such as blood glucose, around a </a:t>
            </a:r>
          </a:p>
          <a:p>
            <a:r>
              <a:rPr lang="en-US" dirty="0"/>
              <a:t>particular level</a:t>
            </a:r>
          </a:p>
        </p:txBody>
      </p:sp>
    </p:spTree>
    <p:extLst>
      <p:ext uri="{BB962C8B-B14F-4D97-AF65-F5344CB8AC3E}">
        <p14:creationId xmlns:p14="http://schemas.microsoft.com/office/powerpoint/2010/main" val="2560816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t>
            </a:r>
            <a:r>
              <a:rPr lang="en-US" i="1" dirty="0"/>
              <a:t>drive-reduction theory</a:t>
            </a:r>
            <a:r>
              <a:rPr lang="en-US" dirty="0"/>
              <a:t>?</a:t>
            </a:r>
          </a:p>
        </p:txBody>
      </p:sp>
      <p:sp>
        <p:nvSpPr>
          <p:cNvPr id="3" name="Content Placeholder 2"/>
          <p:cNvSpPr>
            <a:spLocks noGrp="1"/>
          </p:cNvSpPr>
          <p:nvPr>
            <p:ph idx="1"/>
          </p:nvPr>
        </p:nvSpPr>
        <p:spPr/>
        <p:txBody>
          <a:bodyPr/>
          <a:lstStyle/>
          <a:p>
            <a:r>
              <a:rPr lang="en-US" dirty="0"/>
              <a:t>the idea that a physiological need creates</a:t>
            </a:r>
          </a:p>
          <a:p>
            <a:r>
              <a:rPr lang="en-US" dirty="0"/>
              <a:t>an aroused state (a drive) that motivates an organism to satisfy the need and restore the body to </a:t>
            </a:r>
            <a:r>
              <a:rPr lang="en-US" b="1" i="1" dirty="0"/>
              <a:t>homeostasis</a:t>
            </a:r>
            <a:r>
              <a:rPr lang="en-US" dirty="0"/>
              <a:t>, or balance</a:t>
            </a:r>
          </a:p>
        </p:txBody>
      </p:sp>
    </p:spTree>
    <p:extLst>
      <p:ext uri="{BB962C8B-B14F-4D97-AF65-F5344CB8AC3E}">
        <p14:creationId xmlns:p14="http://schemas.microsoft.com/office/powerpoint/2010/main" val="26233676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a:t>
            </a:r>
            <a:r>
              <a:rPr lang="en-US" i="1" dirty="0"/>
              <a:t>drive reduction theory </a:t>
            </a:r>
            <a:r>
              <a:rPr lang="en-US" dirty="0"/>
              <a:t>explain how we regulate our body temperature?</a:t>
            </a:r>
          </a:p>
        </p:txBody>
      </p:sp>
      <p:sp>
        <p:nvSpPr>
          <p:cNvPr id="3" name="Content Placeholder 2"/>
          <p:cNvSpPr>
            <a:spLocks noGrp="1"/>
          </p:cNvSpPr>
          <p:nvPr>
            <p:ph idx="1"/>
          </p:nvPr>
        </p:nvSpPr>
        <p:spPr/>
        <p:txBody>
          <a:bodyPr/>
          <a:lstStyle/>
          <a:p>
            <a:r>
              <a:rPr lang="en-US" dirty="0"/>
              <a:t>Our body regulates its temperature in a way similar to a room’s thermostat. </a:t>
            </a:r>
          </a:p>
          <a:p>
            <a:r>
              <a:rPr lang="en-US" dirty="0"/>
              <a:t>Both systems operate through feedback loops: sensors feed room temperature to a control device. </a:t>
            </a:r>
          </a:p>
          <a:p>
            <a:r>
              <a:rPr lang="en-US" dirty="0"/>
              <a:t>If the room’s temperature cools, the control device switches on the furnace. </a:t>
            </a:r>
          </a:p>
          <a:p>
            <a:r>
              <a:rPr lang="en-US" dirty="0"/>
              <a:t>Likewise, if our body’s temperature cools, our blood vessels constrict to conserve warmth, and we feel driven to put on more clothes or seek a warmer environment</a:t>
            </a:r>
          </a:p>
        </p:txBody>
      </p:sp>
    </p:spTree>
    <p:extLst>
      <p:ext uri="{BB962C8B-B14F-4D97-AF65-F5344CB8AC3E}">
        <p14:creationId xmlns:p14="http://schemas.microsoft.com/office/powerpoint/2010/main" val="3568324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1373"/>
            <a:ext cx="8321040" cy="1124712"/>
          </a:xfrm>
        </p:spPr>
        <p:txBody>
          <a:bodyPr/>
          <a:lstStyle/>
          <a:p>
            <a:r>
              <a:rPr lang="en-US" dirty="0"/>
              <a:t>2. What Would You Answer?</a:t>
            </a:r>
          </a:p>
        </p:txBody>
      </p:sp>
      <p:sp>
        <p:nvSpPr>
          <p:cNvPr id="3" name="Content Placeholder 2"/>
          <p:cNvSpPr>
            <a:spLocks noGrp="1"/>
          </p:cNvSpPr>
          <p:nvPr>
            <p:ph sz="quarter" idx="19"/>
          </p:nvPr>
        </p:nvSpPr>
        <p:spPr>
          <a:xfrm>
            <a:off x="962406" y="1778323"/>
            <a:ext cx="7653528" cy="4718304"/>
          </a:xfrm>
        </p:spPr>
        <p:txBody>
          <a:bodyPr/>
          <a:lstStyle/>
          <a:p>
            <a:r>
              <a:rPr lang="en-US" b="1" dirty="0"/>
              <a:t>Karl is hungry, so he eats a hamburger and does not feel hungry anymore. Karl’s hunger can best be described as a(n)</a:t>
            </a:r>
          </a:p>
          <a:p>
            <a:endParaRPr lang="en-US" dirty="0"/>
          </a:p>
          <a:p>
            <a:endParaRPr lang="en-US" dirty="0"/>
          </a:p>
          <a:p>
            <a:pPr marL="457200" indent="-457200" algn="l">
              <a:buAutoNum type="alphaUcPeriod"/>
            </a:pPr>
            <a:r>
              <a:rPr lang="en-US" dirty="0"/>
              <a:t>drive. </a:t>
            </a:r>
          </a:p>
          <a:p>
            <a:pPr marL="457200" indent="-457200" algn="l">
              <a:buAutoNum type="alphaUcPeriod"/>
            </a:pPr>
            <a:r>
              <a:rPr lang="en-US" dirty="0"/>
              <a:t>instinct. </a:t>
            </a:r>
          </a:p>
          <a:p>
            <a:pPr marL="457200" indent="-457200" algn="l">
              <a:buAutoNum type="alphaUcPeriod"/>
            </a:pPr>
            <a:r>
              <a:rPr lang="en-US" dirty="0"/>
              <a:t>incentive.</a:t>
            </a:r>
          </a:p>
          <a:p>
            <a:pPr algn="l"/>
            <a:r>
              <a:rPr lang="en-US" dirty="0"/>
              <a:t>D.  reflex.</a:t>
            </a:r>
          </a:p>
          <a:p>
            <a:pPr algn="l"/>
            <a:r>
              <a:rPr lang="en-US" dirty="0"/>
              <a:t>E.  extrinsic reward.</a:t>
            </a:r>
          </a:p>
        </p:txBody>
      </p:sp>
    </p:spTree>
    <p:extLst>
      <p:ext uri="{BB962C8B-B14F-4D97-AF65-F5344CB8AC3E}">
        <p14:creationId xmlns:p14="http://schemas.microsoft.com/office/powerpoint/2010/main" val="1412378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is behavior pulled by incentives?</a:t>
            </a:r>
          </a:p>
        </p:txBody>
      </p:sp>
      <p:sp>
        <p:nvSpPr>
          <p:cNvPr id="3" name="Content Placeholder 2"/>
          <p:cNvSpPr>
            <a:spLocks noGrp="1"/>
          </p:cNvSpPr>
          <p:nvPr>
            <p:ph idx="1"/>
          </p:nvPr>
        </p:nvSpPr>
        <p:spPr/>
        <p:txBody>
          <a:bodyPr/>
          <a:lstStyle/>
          <a:p>
            <a:r>
              <a:rPr lang="en-US" dirty="0"/>
              <a:t>Not only are we </a:t>
            </a:r>
            <a:r>
              <a:rPr lang="en-US" i="1" dirty="0"/>
              <a:t>pushed </a:t>
            </a:r>
            <a:r>
              <a:rPr lang="en-US" dirty="0"/>
              <a:t>by our need to reduce physiological drives, we also are </a:t>
            </a:r>
            <a:r>
              <a:rPr lang="en-US" i="1" dirty="0"/>
              <a:t>pulled </a:t>
            </a:r>
            <a:r>
              <a:rPr lang="en-US" dirty="0"/>
              <a:t>by </a:t>
            </a:r>
            <a:r>
              <a:rPr lang="en-US" b="1" i="1" dirty="0"/>
              <a:t>incentives</a:t>
            </a:r>
            <a:r>
              <a:rPr lang="en-US" dirty="0"/>
              <a:t>— positive or negative environmental stimuli that lure or repel us.</a:t>
            </a:r>
          </a:p>
        </p:txBody>
      </p:sp>
    </p:spTree>
    <p:extLst>
      <p:ext uri="{BB962C8B-B14F-4D97-AF65-F5344CB8AC3E}">
        <p14:creationId xmlns:p14="http://schemas.microsoft.com/office/powerpoint/2010/main" val="16372757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Can one behavior be both </a:t>
            </a:r>
            <a:br>
              <a:rPr lang="en-US" dirty="0"/>
            </a:br>
            <a:r>
              <a:rPr lang="en-US" dirty="0"/>
              <a:t>pushed and pulled?</a:t>
            </a:r>
          </a:p>
        </p:txBody>
      </p:sp>
      <p:sp>
        <p:nvSpPr>
          <p:cNvPr id="3" name="Content Placeholder 2"/>
          <p:cNvSpPr>
            <a:spLocks noGrp="1"/>
          </p:cNvSpPr>
          <p:nvPr>
            <p:ph idx="1"/>
          </p:nvPr>
        </p:nvSpPr>
        <p:spPr/>
        <p:txBody>
          <a:bodyPr/>
          <a:lstStyle/>
          <a:p>
            <a:r>
              <a:rPr lang="en-US" dirty="0"/>
              <a:t>When there is both a biological need and an </a:t>
            </a:r>
            <a:r>
              <a:rPr lang="en-US" b="1" i="1" dirty="0"/>
              <a:t>incentive</a:t>
            </a:r>
            <a:r>
              <a:rPr lang="en-US" dirty="0"/>
              <a:t>, we feel strongly driven. </a:t>
            </a:r>
          </a:p>
          <a:p>
            <a:r>
              <a:rPr lang="en-US" dirty="0"/>
              <a:t>The food-deprived person who smells pizza baking may feel a strong hunger drive, and the baking pizza may become a compelling incentive.</a:t>
            </a:r>
          </a:p>
          <a:p>
            <a:endParaRPr lang="en-US" dirty="0"/>
          </a:p>
          <a:p>
            <a:r>
              <a:rPr lang="en-US" dirty="0"/>
              <a:t>Remember from Module 29, incentives can be extrinsic (coming from the external environment) or intrinsic (coming from within one’s self)</a:t>
            </a:r>
          </a:p>
        </p:txBody>
      </p:sp>
    </p:spTree>
    <p:extLst>
      <p:ext uri="{BB962C8B-B14F-4D97-AF65-F5344CB8AC3E}">
        <p14:creationId xmlns:p14="http://schemas.microsoft.com/office/powerpoint/2010/main" val="867716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 curiosity be a motive?</a:t>
            </a:r>
          </a:p>
        </p:txBody>
      </p:sp>
      <p:sp>
        <p:nvSpPr>
          <p:cNvPr id="4" name="Content Placeholder 3"/>
          <p:cNvSpPr>
            <a:spLocks noGrp="1"/>
          </p:cNvSpPr>
          <p:nvPr>
            <p:ph sz="quarter" idx="13"/>
          </p:nvPr>
        </p:nvSpPr>
        <p:spPr/>
        <p:txBody>
          <a:bodyPr/>
          <a:lstStyle/>
          <a:p>
            <a:r>
              <a:rPr lang="en-US" dirty="0"/>
              <a:t>Curiosity drives monkeys to monkey around trying to figure out how to unlock a latch that opens nothing. </a:t>
            </a:r>
          </a:p>
        </p:txBody>
      </p:sp>
      <p:pic>
        <p:nvPicPr>
          <p:cNvPr id="5" name="Content Placeholder 4"/>
          <p:cNvPicPr>
            <a:picLocks noGrp="1" noChangeAspect="1"/>
          </p:cNvPicPr>
          <p:nvPr>
            <p:ph idx="1"/>
          </p:nvPr>
        </p:nvPicPr>
        <p:blipFill>
          <a:blip r:embed="rId2"/>
          <a:stretch>
            <a:fillRect/>
          </a:stretch>
        </p:blipFill>
        <p:spPr>
          <a:xfrm>
            <a:off x="2528368" y="1918590"/>
            <a:ext cx="4100980" cy="2648550"/>
          </a:xfrm>
          <a:prstGeom prst="rect">
            <a:avLst/>
          </a:prstGeom>
        </p:spPr>
      </p:pic>
    </p:spTree>
    <p:extLst>
      <p:ext uri="{BB962C8B-B14F-4D97-AF65-F5344CB8AC3E}">
        <p14:creationId xmlns:p14="http://schemas.microsoft.com/office/powerpoint/2010/main" val="3043252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other behaviors might curiosity explain?</a:t>
            </a:r>
          </a:p>
        </p:txBody>
      </p:sp>
      <p:sp>
        <p:nvSpPr>
          <p:cNvPr id="3" name="Content Placeholder 2"/>
          <p:cNvSpPr>
            <a:spLocks noGrp="1"/>
          </p:cNvSpPr>
          <p:nvPr>
            <p:ph idx="1"/>
          </p:nvPr>
        </p:nvSpPr>
        <p:spPr/>
        <p:txBody>
          <a:bodyPr/>
          <a:lstStyle/>
          <a:p>
            <a:r>
              <a:rPr lang="en-US" dirty="0"/>
              <a:t>Curiosity drives newly mobile infants to investigate every accessible corner of the house, and it drove students, in one experiment, to click on pens to see whether they did or didn’t deliver an electric shock.</a:t>
            </a:r>
          </a:p>
          <a:p>
            <a:endParaRPr lang="en-US" sz="2000" i="1" dirty="0"/>
          </a:p>
          <a:p>
            <a:r>
              <a:rPr lang="en-US" sz="2400" i="1" dirty="0"/>
              <a:t>(</a:t>
            </a:r>
            <a:r>
              <a:rPr lang="en-US" sz="2400" i="1" dirty="0" err="1"/>
              <a:t>Hsee</a:t>
            </a:r>
            <a:r>
              <a:rPr lang="en-US" sz="2400" i="1" dirty="0"/>
              <a:t> &amp; </a:t>
            </a:r>
            <a:r>
              <a:rPr lang="en-US" sz="2400" i="1" dirty="0" err="1"/>
              <a:t>Ruan</a:t>
            </a:r>
            <a:r>
              <a:rPr lang="en-US" sz="2400" i="1" dirty="0"/>
              <a:t>, 2016)</a:t>
            </a:r>
          </a:p>
        </p:txBody>
      </p:sp>
    </p:spTree>
    <p:extLst>
      <p:ext uri="{BB962C8B-B14F-4D97-AF65-F5344CB8AC3E}">
        <p14:creationId xmlns:p14="http://schemas.microsoft.com/office/powerpoint/2010/main" val="32810250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humans seek optimal levels of arousal?</a:t>
            </a:r>
          </a:p>
        </p:txBody>
      </p:sp>
      <p:sp>
        <p:nvSpPr>
          <p:cNvPr id="3" name="Content Placeholder 2"/>
          <p:cNvSpPr>
            <a:spLocks noGrp="1"/>
          </p:cNvSpPr>
          <p:nvPr>
            <p:ph idx="1"/>
          </p:nvPr>
        </p:nvSpPr>
        <p:spPr/>
        <p:txBody>
          <a:bodyPr/>
          <a:lstStyle/>
          <a:p>
            <a:r>
              <a:rPr lang="en-US" dirty="0"/>
              <a:t>Having all our biological needs satisfied, we feel driven to experience stimulation.</a:t>
            </a:r>
          </a:p>
          <a:p>
            <a:endParaRPr lang="en-US" dirty="0"/>
          </a:p>
          <a:p>
            <a:r>
              <a:rPr lang="en-US" dirty="0"/>
              <a:t>Lacking stimulation, we feel bored and look </a:t>
            </a:r>
          </a:p>
          <a:p>
            <a:r>
              <a:rPr lang="en-US" dirty="0"/>
              <a:t>for a way to increase arousal. </a:t>
            </a:r>
          </a:p>
          <a:p>
            <a:r>
              <a:rPr lang="en-US" dirty="0"/>
              <a:t> </a:t>
            </a:r>
          </a:p>
          <a:p>
            <a:r>
              <a:rPr lang="en-US" dirty="0"/>
              <a:t>However, given too much stimulation</a:t>
            </a:r>
          </a:p>
          <a:p>
            <a:r>
              <a:rPr lang="en-US" dirty="0"/>
              <a:t>or stress, we look for a way to decrease arousal.</a:t>
            </a:r>
          </a:p>
        </p:txBody>
      </p:sp>
    </p:spTree>
    <p:extLst>
      <p:ext uri="{BB962C8B-B14F-4D97-AF65-F5344CB8AC3E}">
        <p14:creationId xmlns:p14="http://schemas.microsoft.com/office/powerpoint/2010/main" val="1041638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4294967295"/>
          </p:nvPr>
        </p:nvSpPr>
        <p:spPr>
          <a:xfrm>
            <a:off x="214884" y="197427"/>
            <a:ext cx="2248916" cy="6442364"/>
          </a:xfrm>
          <a:ln>
            <a:noFill/>
          </a:ln>
        </p:spPr>
        <p:txBody>
          <a:bodyPr>
            <a:normAutofit/>
          </a:bodyPr>
          <a:lstStyle/>
          <a:p>
            <a:pPr marL="0" indent="0">
              <a:buNone/>
            </a:pPr>
            <a:r>
              <a:rPr lang="en-US" sz="4100" dirty="0"/>
              <a:t>Module 37</a:t>
            </a:r>
          </a:p>
        </p:txBody>
      </p:sp>
      <p:sp>
        <p:nvSpPr>
          <p:cNvPr id="4" name="Text Placeholder 3"/>
          <p:cNvSpPr>
            <a:spLocks noGrp="1"/>
          </p:cNvSpPr>
          <p:nvPr>
            <p:ph type="body" sz="quarter" idx="4294967295"/>
          </p:nvPr>
        </p:nvSpPr>
        <p:spPr>
          <a:xfrm>
            <a:off x="214884" y="4432300"/>
            <a:ext cx="2261616" cy="1790700"/>
          </a:xfrm>
          <a:noFill/>
          <a:ln>
            <a:noFill/>
          </a:ln>
        </p:spPr>
        <p:txBody>
          <a:bodyPr/>
          <a:lstStyle/>
          <a:p>
            <a:pPr marL="0" indent="0">
              <a:buNone/>
            </a:pPr>
            <a:r>
              <a:rPr lang="en-US" dirty="0"/>
              <a:t>Motivational Concepts</a:t>
            </a:r>
          </a:p>
        </p:txBody>
      </p:sp>
      <p:sp>
        <p:nvSpPr>
          <p:cNvPr id="8" name="Title 7">
            <a:extLst>
              <a:ext uri="{FF2B5EF4-FFF2-40B4-BE49-F238E27FC236}">
                <a16:creationId xmlns:a16="http://schemas.microsoft.com/office/drawing/2014/main" id="{45ACE99F-2C71-423C-AA05-195D66C6D224}"/>
              </a:ext>
            </a:extLst>
          </p:cNvPr>
          <p:cNvSpPr>
            <a:spLocks noGrp="1"/>
          </p:cNvSpPr>
          <p:nvPr>
            <p:ph type="title"/>
          </p:nvPr>
        </p:nvSpPr>
        <p:spPr>
          <a:xfrm>
            <a:off x="521208" y="367505"/>
            <a:ext cx="8101584" cy="1325563"/>
          </a:xfrm>
        </p:spPr>
        <p:txBody>
          <a:bodyPr>
            <a:normAutofit/>
          </a:bodyPr>
          <a:lstStyle/>
          <a:p>
            <a:pPr algn="l"/>
            <a:r>
              <a:rPr lang="en-US" sz="3600" dirty="0"/>
              <a:t>Learning Targets</a:t>
            </a:r>
          </a:p>
        </p:txBody>
      </p:sp>
      <p:pic>
        <p:nvPicPr>
          <p:cNvPr id="11" name="Picture 10" descr="decorative"/>
          <p:cNvPicPr>
            <a:picLocks noChangeAspect="1"/>
          </p:cNvPicPr>
          <p:nvPr/>
        </p:nvPicPr>
        <p:blipFill>
          <a:blip r:embed="rId2"/>
          <a:stretch>
            <a:fillRect/>
          </a:stretch>
        </p:blipFill>
        <p:spPr>
          <a:xfrm>
            <a:off x="2764877" y="2168847"/>
            <a:ext cx="457240" cy="457240"/>
          </a:xfrm>
          <a:prstGeom prst="rect">
            <a:avLst/>
          </a:prstGeom>
        </p:spPr>
      </p:pic>
      <p:sp>
        <p:nvSpPr>
          <p:cNvPr id="6" name="Content Placeholder 5"/>
          <p:cNvSpPr>
            <a:spLocks noGrp="1"/>
          </p:cNvSpPr>
          <p:nvPr>
            <p:ph idx="1"/>
          </p:nvPr>
        </p:nvSpPr>
        <p:spPr>
          <a:xfrm>
            <a:off x="3209416" y="2491701"/>
            <a:ext cx="5714999" cy="978622"/>
          </a:xfrm>
          <a:noFill/>
          <a:ln>
            <a:noFill/>
          </a:ln>
        </p:spPr>
        <p:txBody>
          <a:bodyPr>
            <a:noAutofit/>
          </a:bodyPr>
          <a:lstStyle/>
          <a:p>
            <a:pPr algn="l"/>
            <a:r>
              <a:rPr lang="en-US" sz="2400" b="1" dirty="0">
                <a:solidFill>
                  <a:srgbClr val="C00000"/>
                </a:solidFill>
              </a:rPr>
              <a:t>37-1</a:t>
            </a:r>
            <a:r>
              <a:rPr lang="en-US" sz="2400" dirty="0"/>
              <a:t> Define </a:t>
            </a:r>
            <a:r>
              <a:rPr lang="en-US" sz="2400" b="1" i="1" dirty="0"/>
              <a:t>motivation</a:t>
            </a:r>
            <a:r>
              <a:rPr lang="en-US" sz="2400" i="1" dirty="0"/>
              <a:t> </a:t>
            </a:r>
            <a:r>
              <a:rPr lang="en-US" sz="2400" dirty="0"/>
              <a:t>as psychologists use the term, and identify the perspectives useful for studying motivated behavior.</a:t>
            </a:r>
          </a:p>
        </p:txBody>
      </p:sp>
      <p:pic>
        <p:nvPicPr>
          <p:cNvPr id="12" name="Picture 11" descr="decorative"/>
          <p:cNvPicPr>
            <a:picLocks noChangeAspect="1"/>
          </p:cNvPicPr>
          <p:nvPr/>
        </p:nvPicPr>
        <p:blipFill>
          <a:blip r:embed="rId2"/>
          <a:stretch>
            <a:fillRect/>
          </a:stretch>
        </p:blipFill>
        <p:spPr>
          <a:xfrm>
            <a:off x="2752177" y="3946102"/>
            <a:ext cx="457240" cy="457240"/>
          </a:xfrm>
          <a:prstGeom prst="rect">
            <a:avLst/>
          </a:prstGeom>
        </p:spPr>
      </p:pic>
      <p:sp>
        <p:nvSpPr>
          <p:cNvPr id="7" name="Content Placeholder 6"/>
          <p:cNvSpPr>
            <a:spLocks noGrp="1"/>
          </p:cNvSpPr>
          <p:nvPr>
            <p:ph sz="quarter" idx="4294967295"/>
          </p:nvPr>
        </p:nvSpPr>
        <p:spPr>
          <a:xfrm>
            <a:off x="3222117" y="3946102"/>
            <a:ext cx="5715000" cy="850900"/>
          </a:xfrm>
          <a:noFill/>
          <a:ln>
            <a:noFill/>
          </a:ln>
        </p:spPr>
        <p:txBody>
          <a:bodyPr>
            <a:normAutofit/>
          </a:bodyPr>
          <a:lstStyle/>
          <a:p>
            <a:pPr marL="0" indent="0" algn="l">
              <a:buNone/>
            </a:pPr>
            <a:r>
              <a:rPr lang="en-US" sz="2400" b="1" dirty="0">
                <a:solidFill>
                  <a:srgbClr val="C00000"/>
                </a:solidFill>
              </a:rPr>
              <a:t>37-2</a:t>
            </a:r>
            <a:r>
              <a:rPr lang="en-US" sz="2400" b="1" dirty="0">
                <a:solidFill>
                  <a:srgbClr val="FF0000"/>
                </a:solidFill>
              </a:rPr>
              <a:t> </a:t>
            </a:r>
            <a:r>
              <a:rPr lang="en-US" sz="2400" dirty="0"/>
              <a:t>Explain how some needs are more compelling than others.</a:t>
            </a:r>
          </a:p>
        </p:txBody>
      </p:sp>
    </p:spTree>
    <p:extLst>
      <p:ext uri="{BB962C8B-B14F-4D97-AF65-F5344CB8AC3E}">
        <p14:creationId xmlns:p14="http://schemas.microsoft.com/office/powerpoint/2010/main" val="19521400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a:t>
            </a:r>
            <a:r>
              <a:rPr lang="en-US" i="1" dirty="0"/>
              <a:t>Yerkes-Dodson law</a:t>
            </a:r>
            <a:r>
              <a:rPr lang="en-US" dirty="0"/>
              <a:t>?</a:t>
            </a:r>
          </a:p>
        </p:txBody>
      </p:sp>
      <p:sp>
        <p:nvSpPr>
          <p:cNvPr id="4" name="Content Placeholder 3"/>
          <p:cNvSpPr>
            <a:spLocks noGrp="1"/>
          </p:cNvSpPr>
          <p:nvPr>
            <p:ph sz="quarter" idx="13"/>
          </p:nvPr>
        </p:nvSpPr>
        <p:spPr>
          <a:xfrm>
            <a:off x="528066" y="4872251"/>
            <a:ext cx="8101012" cy="1661425"/>
          </a:xfrm>
        </p:spPr>
        <p:txBody>
          <a:bodyPr/>
          <a:lstStyle/>
          <a:p>
            <a:r>
              <a:rPr lang="en-US" dirty="0"/>
              <a:t>Two early twentieth-century psychologists studied the</a:t>
            </a:r>
          </a:p>
          <a:p>
            <a:r>
              <a:rPr lang="en-US" dirty="0"/>
              <a:t>relationship of arousal to performance and identified the</a:t>
            </a:r>
          </a:p>
          <a:p>
            <a:r>
              <a:rPr lang="en-US" b="1" i="1" dirty="0"/>
              <a:t>Yerkes-Dodson law</a:t>
            </a:r>
            <a:r>
              <a:rPr lang="en-US" dirty="0"/>
              <a:t>: </a:t>
            </a:r>
            <a:r>
              <a:rPr lang="en-US" i="1" dirty="0"/>
              <a:t>moderate arousal leads to optimal performance. (Yerkes &amp; Dodson, 1908)</a:t>
            </a:r>
          </a:p>
        </p:txBody>
      </p:sp>
      <p:pic>
        <p:nvPicPr>
          <p:cNvPr id="1026" name="Picture 2" descr="C:\Users\akherzig\AppData\Local\Temp\SNAGHTML2b71b6.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07135" y="1798691"/>
            <a:ext cx="4742874" cy="2896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78560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optimal arousal?</a:t>
            </a:r>
          </a:p>
        </p:txBody>
      </p:sp>
      <p:sp>
        <p:nvSpPr>
          <p:cNvPr id="4" name="Text Placeholder 3"/>
          <p:cNvSpPr>
            <a:spLocks noGrp="1"/>
          </p:cNvSpPr>
          <p:nvPr>
            <p:ph type="body" sz="half" idx="2"/>
          </p:nvPr>
        </p:nvSpPr>
        <p:spPr/>
        <p:txBody>
          <a:bodyPr/>
          <a:lstStyle/>
          <a:p>
            <a:r>
              <a:rPr lang="en-US" dirty="0"/>
              <a:t>Between bored low arousal and anxious hyperarousal lies a flourishing life.</a:t>
            </a:r>
          </a:p>
        </p:txBody>
      </p:sp>
      <p:sp>
        <p:nvSpPr>
          <p:cNvPr id="3" name="Content Placeholder 2"/>
          <p:cNvSpPr>
            <a:spLocks noGrp="1"/>
          </p:cNvSpPr>
          <p:nvPr>
            <p:ph idx="1"/>
          </p:nvPr>
        </p:nvSpPr>
        <p:spPr/>
        <p:txBody>
          <a:bodyPr/>
          <a:lstStyle/>
          <a:p>
            <a:r>
              <a:rPr lang="en-US" dirty="0"/>
              <a:t>Having all our biological needs satisfied, we feel driven to experience stimulation.</a:t>
            </a:r>
          </a:p>
          <a:p>
            <a:endParaRPr lang="en-US" dirty="0"/>
          </a:p>
          <a:p>
            <a:r>
              <a:rPr lang="en-US" dirty="0"/>
              <a:t>Lacking stimulation, we feel bored and look for a way to increase arousal.</a:t>
            </a:r>
          </a:p>
        </p:txBody>
      </p:sp>
    </p:spTree>
    <p:extLst>
      <p:ext uri="{BB962C8B-B14F-4D97-AF65-F5344CB8AC3E}">
        <p14:creationId xmlns:p14="http://schemas.microsoft.com/office/powerpoint/2010/main" val="31788014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Abraham’s Maslow’s </a:t>
            </a:r>
            <a:br>
              <a:rPr lang="en-US" dirty="0"/>
            </a:br>
            <a:r>
              <a:rPr lang="en-US" dirty="0"/>
              <a:t>theory of motivation?</a:t>
            </a:r>
          </a:p>
        </p:txBody>
      </p:sp>
      <p:sp>
        <p:nvSpPr>
          <p:cNvPr id="4" name="Text Placeholder 3"/>
          <p:cNvSpPr>
            <a:spLocks noGrp="1"/>
          </p:cNvSpPr>
          <p:nvPr>
            <p:ph type="body" sz="quarter" idx="14"/>
          </p:nvPr>
        </p:nvSpPr>
        <p:spPr>
          <a:xfrm>
            <a:off x="4312693" y="2032000"/>
            <a:ext cx="4202657" cy="3975100"/>
          </a:xfrm>
        </p:spPr>
        <p:txBody>
          <a:bodyPr/>
          <a:lstStyle/>
          <a:p>
            <a:r>
              <a:rPr lang="en-US" dirty="0"/>
              <a:t>Abraham Maslow</a:t>
            </a:r>
          </a:p>
          <a:p>
            <a:r>
              <a:rPr lang="en-US" dirty="0"/>
              <a:t>theorized that human needs are hierarchical….some have priority over others.</a:t>
            </a:r>
          </a:p>
        </p:txBody>
      </p:sp>
      <p:sp>
        <p:nvSpPr>
          <p:cNvPr id="5" name="Text Placeholder 4"/>
          <p:cNvSpPr>
            <a:spLocks noGrp="1"/>
          </p:cNvSpPr>
          <p:nvPr>
            <p:ph type="body" sz="quarter" idx="15"/>
          </p:nvPr>
        </p:nvSpPr>
        <p:spPr>
          <a:xfrm>
            <a:off x="762000" y="5627687"/>
            <a:ext cx="3117850" cy="863054"/>
          </a:xfrm>
        </p:spPr>
        <p:txBody>
          <a:bodyPr>
            <a:normAutofit lnSpcReduction="10000"/>
          </a:bodyPr>
          <a:lstStyle/>
          <a:p>
            <a:pPr marL="0" indent="0">
              <a:buNone/>
            </a:pPr>
            <a:r>
              <a:rPr lang="en-US" dirty="0"/>
              <a:t>Abraham Maslow</a:t>
            </a:r>
          </a:p>
          <a:p>
            <a:pPr marL="0" indent="0">
              <a:buNone/>
            </a:pPr>
            <a:r>
              <a:rPr lang="en-US" dirty="0"/>
              <a:t>1908-1970</a:t>
            </a:r>
          </a:p>
        </p:txBody>
      </p:sp>
      <p:pic>
        <p:nvPicPr>
          <p:cNvPr id="9" name="Picture 8"/>
          <p:cNvPicPr>
            <a:picLocks noChangeAspect="1"/>
          </p:cNvPicPr>
          <p:nvPr/>
        </p:nvPicPr>
        <p:blipFill>
          <a:blip r:embed="rId2"/>
          <a:stretch>
            <a:fillRect/>
          </a:stretch>
        </p:blipFill>
        <p:spPr>
          <a:xfrm>
            <a:off x="947746" y="1895267"/>
            <a:ext cx="2746357" cy="3527841"/>
          </a:xfrm>
          <a:prstGeom prst="rect">
            <a:avLst/>
          </a:prstGeom>
          <a:ln w="76200">
            <a:solidFill>
              <a:schemeClr val="accent4"/>
            </a:solidFill>
          </a:ln>
        </p:spPr>
      </p:pic>
      <p:pic>
        <p:nvPicPr>
          <p:cNvPr id="6" name="Picture 5" descr="decorative"/>
          <p:cNvPicPr>
            <a:picLocks noChangeAspect="1"/>
          </p:cNvPicPr>
          <p:nvPr/>
        </p:nvPicPr>
        <p:blipFill>
          <a:blip r:embed="rId3"/>
          <a:stretch>
            <a:fillRect/>
          </a:stretch>
        </p:blipFill>
        <p:spPr>
          <a:xfrm>
            <a:off x="665479" y="423231"/>
            <a:ext cx="688908" cy="688908"/>
          </a:xfrm>
          <a:prstGeom prst="rect">
            <a:avLst/>
          </a:prstGeom>
        </p:spPr>
      </p:pic>
    </p:spTree>
    <p:extLst>
      <p:ext uri="{BB962C8B-B14F-4D97-AF65-F5344CB8AC3E}">
        <p14:creationId xmlns:p14="http://schemas.microsoft.com/office/powerpoint/2010/main" val="10817272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3491782" cy="1600200"/>
          </a:xfrm>
        </p:spPr>
        <p:txBody>
          <a:bodyPr/>
          <a:lstStyle/>
          <a:p>
            <a:r>
              <a:rPr lang="en-US" dirty="0"/>
              <a:t>What is a </a:t>
            </a:r>
            <a:r>
              <a:rPr lang="en-US" b="1" i="1" dirty="0"/>
              <a:t>hierarchy of needs?</a:t>
            </a:r>
          </a:p>
        </p:txBody>
      </p:sp>
      <p:sp>
        <p:nvSpPr>
          <p:cNvPr id="4" name="Text Placeholder 3"/>
          <p:cNvSpPr>
            <a:spLocks noGrp="1"/>
          </p:cNvSpPr>
          <p:nvPr>
            <p:ph type="body" sz="half" idx="2"/>
          </p:nvPr>
        </p:nvSpPr>
        <p:spPr>
          <a:xfrm>
            <a:off x="629840" y="2247899"/>
            <a:ext cx="3491783" cy="3803403"/>
          </a:xfrm>
        </p:spPr>
        <p:txBody>
          <a:bodyPr/>
          <a:lstStyle/>
          <a:p>
            <a:r>
              <a:rPr lang="en-US" dirty="0"/>
              <a:t>Maslow’s </a:t>
            </a:r>
            <a:r>
              <a:rPr lang="en-US" b="1" i="1" dirty="0"/>
              <a:t>hierarchy of needs </a:t>
            </a:r>
            <a:r>
              <a:rPr lang="en-US" dirty="0"/>
              <a:t>begins at the base with  physiological needs that must first be satisfied before higher level safety needs and then psychological                                      needs are addressed.</a:t>
            </a:r>
          </a:p>
        </p:txBody>
      </p:sp>
      <p:pic>
        <p:nvPicPr>
          <p:cNvPr id="5" name="Content Placeholder 4"/>
          <p:cNvPicPr>
            <a:picLocks noGrp="1" noChangeAspect="1"/>
          </p:cNvPicPr>
          <p:nvPr>
            <p:ph idx="1"/>
          </p:nvPr>
        </p:nvPicPr>
        <p:blipFill>
          <a:blip r:embed="rId2"/>
          <a:stretch>
            <a:fillRect/>
          </a:stretch>
        </p:blipFill>
        <p:spPr>
          <a:xfrm>
            <a:off x="4392839" y="1462333"/>
            <a:ext cx="4232546" cy="4588970"/>
          </a:xfrm>
          <a:prstGeom prst="rect">
            <a:avLst/>
          </a:prstGeom>
        </p:spPr>
      </p:pic>
    </p:spTree>
    <p:extLst>
      <p:ext uri="{BB962C8B-B14F-4D97-AF65-F5344CB8AC3E}">
        <p14:creationId xmlns:p14="http://schemas.microsoft.com/office/powerpoint/2010/main" val="35240639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Talk about it.</a:t>
            </a:r>
          </a:p>
        </p:txBody>
      </p:sp>
      <p:sp>
        <p:nvSpPr>
          <p:cNvPr id="4" name="Content Placeholder 3"/>
          <p:cNvSpPr>
            <a:spLocks noGrp="1"/>
          </p:cNvSpPr>
          <p:nvPr>
            <p:ph sz="quarter" idx="19"/>
          </p:nvPr>
        </p:nvSpPr>
        <p:spPr>
          <a:xfrm>
            <a:off x="628650" y="2400300"/>
            <a:ext cx="7994650" cy="4136978"/>
          </a:xfrm>
        </p:spPr>
        <p:txBody>
          <a:bodyPr/>
          <a:lstStyle/>
          <a:p>
            <a:r>
              <a:rPr lang="en-US" dirty="0"/>
              <a:t>Consider your own experiences in relation to Maslow’s hierarchy of needs. </a:t>
            </a:r>
          </a:p>
          <a:p>
            <a:endParaRPr lang="en-US" dirty="0"/>
          </a:p>
          <a:p>
            <a:r>
              <a:rPr lang="en-US" dirty="0"/>
              <a:t>Have you ever experienced true hunger or thirst that displaced your concern for other, higher-level needs?</a:t>
            </a:r>
          </a:p>
          <a:p>
            <a:endParaRPr lang="en-US" dirty="0"/>
          </a:p>
          <a:p>
            <a:r>
              <a:rPr lang="en-US" dirty="0"/>
              <a:t>Do you usually feel safe? Loved? Confident? </a:t>
            </a:r>
          </a:p>
          <a:p>
            <a:endParaRPr lang="en-US" dirty="0"/>
          </a:p>
          <a:p>
            <a:r>
              <a:rPr lang="en-US" dirty="0"/>
              <a:t>How often do you feel you are able to address what Maslow called your “self-actualization” needs?</a:t>
            </a:r>
          </a:p>
        </p:txBody>
      </p:sp>
    </p:spTree>
    <p:extLst>
      <p:ext uri="{BB962C8B-B14F-4D97-AF65-F5344CB8AC3E}">
        <p14:creationId xmlns:p14="http://schemas.microsoft.com/office/powerpoint/2010/main" val="17362503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self-transcendence?</a:t>
            </a:r>
          </a:p>
        </p:txBody>
      </p:sp>
      <p:sp>
        <p:nvSpPr>
          <p:cNvPr id="3" name="Content Placeholder 2"/>
          <p:cNvSpPr>
            <a:spLocks noGrp="1"/>
          </p:cNvSpPr>
          <p:nvPr>
            <p:ph idx="1"/>
          </p:nvPr>
        </p:nvSpPr>
        <p:spPr>
          <a:xfrm>
            <a:off x="628650" y="1825625"/>
            <a:ext cx="8101584" cy="4861778"/>
          </a:xfrm>
        </p:spPr>
        <p:txBody>
          <a:bodyPr>
            <a:normAutofit/>
          </a:bodyPr>
          <a:lstStyle/>
          <a:p>
            <a:r>
              <a:rPr lang="en-US" sz="2400" dirty="0"/>
              <a:t>Near the end of his life, Maslow proposed that some people also reach a level of </a:t>
            </a:r>
            <a:r>
              <a:rPr lang="en-US" sz="2400" i="1" dirty="0"/>
              <a:t>self-transcendence. </a:t>
            </a:r>
            <a:r>
              <a:rPr lang="en-US" sz="2400" dirty="0"/>
              <a:t>At the self-transcendence level, people strive for meaning, purpose, and communion in a way that is transpersonal—beyond the self.</a:t>
            </a:r>
          </a:p>
          <a:p>
            <a:endParaRPr lang="en-US" sz="2400" dirty="0"/>
          </a:p>
          <a:p>
            <a:r>
              <a:rPr lang="en-US" sz="2400" dirty="0"/>
              <a:t>Maslow’s contemporary, psychiatrist Viktor Frankl (1962), a Nazi concentration camp survivor, concurred that the search for meaning is an important human motive: </a:t>
            </a:r>
          </a:p>
          <a:p>
            <a:endParaRPr lang="en-US" sz="2400" i="1" dirty="0"/>
          </a:p>
          <a:p>
            <a:r>
              <a:rPr lang="en-US" sz="2400" i="1" dirty="0"/>
              <a:t>“Life is never made unbearable by circumstances, but only by lack of meaning and purpose.”</a:t>
            </a:r>
          </a:p>
        </p:txBody>
      </p:sp>
    </p:spTree>
    <p:extLst>
      <p:ext uri="{BB962C8B-B14F-4D97-AF65-F5344CB8AC3E}">
        <p14:creationId xmlns:p14="http://schemas.microsoft.com/office/powerpoint/2010/main" val="18012810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Is the order of Maslow’s hierarchy fixed?</a:t>
            </a:r>
          </a:p>
        </p:txBody>
      </p:sp>
      <p:sp>
        <p:nvSpPr>
          <p:cNvPr id="3" name="Content Placeholder 2"/>
          <p:cNvSpPr>
            <a:spLocks noGrp="1"/>
          </p:cNvSpPr>
          <p:nvPr>
            <p:ph idx="1"/>
          </p:nvPr>
        </p:nvSpPr>
        <p:spPr>
          <a:xfrm>
            <a:off x="628650" y="1825625"/>
            <a:ext cx="8101584" cy="4766244"/>
          </a:xfrm>
        </p:spPr>
        <p:txBody>
          <a:bodyPr/>
          <a:lstStyle/>
          <a:p>
            <a:r>
              <a:rPr lang="en-US" dirty="0"/>
              <a:t>The order of Maslow’s hierarchy is not universally fixed. </a:t>
            </a:r>
          </a:p>
          <a:p>
            <a:r>
              <a:rPr lang="en-US" dirty="0"/>
              <a:t>People have starved themselves, for example, to make a political statement. </a:t>
            </a:r>
          </a:p>
          <a:p>
            <a:r>
              <a:rPr lang="en-US" dirty="0"/>
              <a:t>Culture also influences our priorities: Self-esteem matters most in individualist nations, whose citizens tend to focus more on personal achievements than on family and community identity. </a:t>
            </a:r>
          </a:p>
          <a:p>
            <a:r>
              <a:rPr lang="en-US" sz="2000" i="1" dirty="0"/>
              <a:t>(</a:t>
            </a:r>
            <a:r>
              <a:rPr lang="en-US" sz="2000" i="1" dirty="0" err="1"/>
              <a:t>Oishi</a:t>
            </a:r>
            <a:r>
              <a:rPr lang="en-US" sz="2000" i="1" dirty="0"/>
              <a:t> et al., 1999)</a:t>
            </a:r>
          </a:p>
        </p:txBody>
      </p:sp>
    </p:spTree>
    <p:extLst>
      <p:ext uri="{BB962C8B-B14F-4D97-AF65-F5344CB8AC3E}">
        <p14:creationId xmlns:p14="http://schemas.microsoft.com/office/powerpoint/2010/main" val="22472214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does each theory explain motivation?</a:t>
            </a:r>
          </a:p>
        </p:txBody>
      </p:sp>
      <p:sp>
        <p:nvSpPr>
          <p:cNvPr id="3" name="Text Placeholder 2"/>
          <p:cNvSpPr>
            <a:spLocks noGrp="1"/>
          </p:cNvSpPr>
          <p:nvPr>
            <p:ph type="body" sz="quarter" idx="18"/>
          </p:nvPr>
        </p:nvSpPr>
        <p:spPr>
          <a:xfrm>
            <a:off x="628650" y="5937345"/>
            <a:ext cx="7994650" cy="762000"/>
          </a:xfrm>
        </p:spPr>
        <p:txBody>
          <a:bodyPr>
            <a:normAutofit fontScale="92500"/>
          </a:bodyPr>
          <a:lstStyle/>
          <a:p>
            <a:r>
              <a:rPr lang="en-US" dirty="0"/>
              <a:t>Talk with a partner to see if you can complete the chart.</a:t>
            </a:r>
          </a:p>
        </p:txBody>
      </p:sp>
      <p:pic>
        <p:nvPicPr>
          <p:cNvPr id="5" name="Content Placeholder 4"/>
          <p:cNvPicPr>
            <a:picLocks noGrp="1" noChangeAspect="1"/>
          </p:cNvPicPr>
          <p:nvPr>
            <p:ph sz="quarter" idx="19"/>
          </p:nvPr>
        </p:nvPicPr>
        <p:blipFill>
          <a:blip r:embed="rId2"/>
          <a:stretch>
            <a:fillRect/>
          </a:stretch>
        </p:blipFill>
        <p:spPr>
          <a:xfrm>
            <a:off x="1442948" y="2558580"/>
            <a:ext cx="6577030" cy="3064298"/>
          </a:xfrm>
          <a:prstGeom prst="rect">
            <a:avLst/>
          </a:prstGeom>
        </p:spPr>
      </p:pic>
    </p:spTree>
    <p:extLst>
      <p:ext uri="{BB962C8B-B14F-4D97-AF65-F5344CB8AC3E}">
        <p14:creationId xmlns:p14="http://schemas.microsoft.com/office/powerpoint/2010/main" val="12768511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480" y="475673"/>
            <a:ext cx="8321040" cy="1124712"/>
          </a:xfrm>
        </p:spPr>
        <p:txBody>
          <a:bodyPr/>
          <a:lstStyle/>
          <a:p>
            <a:r>
              <a:rPr lang="en-US" dirty="0"/>
              <a:t>3. What Would You Answer?</a:t>
            </a:r>
          </a:p>
        </p:txBody>
      </p:sp>
      <p:sp>
        <p:nvSpPr>
          <p:cNvPr id="3" name="Content Placeholder 2"/>
          <p:cNvSpPr>
            <a:spLocks noGrp="1"/>
          </p:cNvSpPr>
          <p:nvPr>
            <p:ph sz="quarter" idx="19"/>
          </p:nvPr>
        </p:nvSpPr>
        <p:spPr>
          <a:xfrm>
            <a:off x="745236" y="1899263"/>
            <a:ext cx="7653528" cy="4718304"/>
          </a:xfrm>
        </p:spPr>
        <p:txBody>
          <a:bodyPr/>
          <a:lstStyle/>
          <a:p>
            <a:r>
              <a:rPr lang="en-US" b="1" dirty="0"/>
              <a:t>Maslow’s hierarchy of needs would have difficulty</a:t>
            </a:r>
          </a:p>
          <a:p>
            <a:r>
              <a:rPr lang="en-US" b="1" dirty="0"/>
              <a:t>explaining why</a:t>
            </a:r>
          </a:p>
          <a:p>
            <a:endParaRPr lang="en-US" b="1" dirty="0"/>
          </a:p>
          <a:p>
            <a:pPr algn="l"/>
            <a:r>
              <a:rPr lang="en-US" dirty="0"/>
              <a:t>A.  a person in a war zone is not interested in being 	self- actualized.</a:t>
            </a:r>
          </a:p>
          <a:p>
            <a:pPr algn="l"/>
            <a:r>
              <a:rPr lang="en-US" dirty="0"/>
              <a:t>B. a lonely person does not look beyond themselves to</a:t>
            </a:r>
          </a:p>
          <a:p>
            <a:pPr algn="l"/>
            <a:r>
              <a:rPr lang="en-US" dirty="0"/>
              <a:t>	find their identity.</a:t>
            </a:r>
          </a:p>
          <a:p>
            <a:pPr algn="l"/>
            <a:r>
              <a:rPr lang="en-US" dirty="0"/>
              <a:t>C. a hungry person works hard to feed herself.</a:t>
            </a:r>
          </a:p>
          <a:p>
            <a:pPr algn="l"/>
            <a:r>
              <a:rPr lang="en-US" dirty="0"/>
              <a:t>D. a prisoner engages in a hunger strike to improve 	their cell conditions.</a:t>
            </a:r>
          </a:p>
          <a:p>
            <a:pPr algn="l"/>
            <a:r>
              <a:rPr lang="en-US" dirty="0"/>
              <a:t>E. a teenager with many friends works to earn the</a:t>
            </a:r>
          </a:p>
          <a:p>
            <a:pPr algn="l"/>
            <a:r>
              <a:rPr lang="en-US" dirty="0"/>
              <a:t>	respect of his elders.</a:t>
            </a:r>
          </a:p>
        </p:txBody>
      </p:sp>
    </p:spTree>
    <p:extLst>
      <p:ext uri="{BB962C8B-B14F-4D97-AF65-F5344CB8AC3E}">
        <p14:creationId xmlns:p14="http://schemas.microsoft.com/office/powerpoint/2010/main" val="25036220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E7D9B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42EABA7-9C08-4A60-AB2E-B2A3853F4218}"/>
              </a:ext>
            </a:extLst>
          </p:cNvPr>
          <p:cNvSpPr>
            <a:spLocks noGrp="1"/>
          </p:cNvSpPr>
          <p:nvPr>
            <p:ph type="title"/>
          </p:nvPr>
        </p:nvSpPr>
        <p:spPr>
          <a:xfrm>
            <a:off x="520922" y="145473"/>
            <a:ext cx="8101584" cy="1325563"/>
          </a:xfrm>
        </p:spPr>
        <p:txBody>
          <a:bodyPr>
            <a:normAutofit/>
          </a:bodyPr>
          <a:lstStyle/>
          <a:p>
            <a:pPr algn="l"/>
            <a:r>
              <a:rPr lang="en-US" sz="3600" dirty="0"/>
              <a:t>Learning Target 37-1 Review</a:t>
            </a:r>
          </a:p>
        </p:txBody>
      </p:sp>
      <p:sp>
        <p:nvSpPr>
          <p:cNvPr id="4" name="Content Placeholder 3"/>
          <p:cNvSpPr>
            <a:spLocks noGrp="1"/>
          </p:cNvSpPr>
          <p:nvPr>
            <p:ph sz="quarter" idx="4294967295"/>
          </p:nvPr>
        </p:nvSpPr>
        <p:spPr>
          <a:xfrm>
            <a:off x="521494" y="1515812"/>
            <a:ext cx="8101012" cy="1335087"/>
          </a:xfrm>
          <a:solidFill>
            <a:srgbClr val="D4E5F4"/>
          </a:solidFill>
          <a:ln>
            <a:noFill/>
          </a:ln>
        </p:spPr>
        <p:txBody>
          <a:bodyPr>
            <a:noAutofit/>
          </a:bodyPr>
          <a:lstStyle/>
          <a:p>
            <a:pPr marL="0" indent="0">
              <a:buNone/>
            </a:pPr>
            <a:r>
              <a:rPr lang="en-US" dirty="0"/>
              <a:t>Define </a:t>
            </a:r>
            <a:r>
              <a:rPr lang="en-US" b="1" i="1" dirty="0"/>
              <a:t>motivation</a:t>
            </a:r>
            <a:r>
              <a:rPr lang="en-US" i="1" dirty="0"/>
              <a:t> </a:t>
            </a:r>
            <a:r>
              <a:rPr lang="en-US" dirty="0"/>
              <a:t>as psychologists use </a:t>
            </a:r>
          </a:p>
          <a:p>
            <a:pPr marL="0" indent="0">
              <a:buNone/>
            </a:pPr>
            <a:r>
              <a:rPr lang="en-US" dirty="0"/>
              <a:t>the term, and identify the perspectives </a:t>
            </a:r>
          </a:p>
          <a:p>
            <a:pPr marL="0" indent="0">
              <a:buNone/>
            </a:pPr>
            <a:r>
              <a:rPr lang="en-US" dirty="0"/>
              <a:t>useful for studying motivated behavior.</a:t>
            </a:r>
            <a:endParaRPr lang="en-US" sz="2800" dirty="0"/>
          </a:p>
        </p:txBody>
      </p:sp>
      <p:sp>
        <p:nvSpPr>
          <p:cNvPr id="3" name="Content Placeholder 2"/>
          <p:cNvSpPr>
            <a:spLocks noGrp="1"/>
          </p:cNvSpPr>
          <p:nvPr>
            <p:ph idx="1"/>
          </p:nvPr>
        </p:nvSpPr>
        <p:spPr>
          <a:xfrm>
            <a:off x="521494" y="2895676"/>
            <a:ext cx="8101584" cy="3816852"/>
          </a:xfrm>
          <a:solidFill>
            <a:schemeClr val="bg1"/>
          </a:solidFill>
        </p:spPr>
        <p:txBody>
          <a:bodyPr>
            <a:noAutofit/>
          </a:bodyPr>
          <a:lstStyle/>
          <a:p>
            <a:pPr marL="285750" indent="-285750" algn="l">
              <a:buFont typeface="Wingdings" panose="05000000000000000000" pitchFamily="2" charset="2"/>
              <a:buChar char="§"/>
            </a:pPr>
            <a:r>
              <a:rPr lang="en-US" sz="2400" b="1" i="1" dirty="0"/>
              <a:t>Motivation</a:t>
            </a:r>
            <a:r>
              <a:rPr lang="en-US" sz="2400" i="1" dirty="0"/>
              <a:t> </a:t>
            </a:r>
            <a:r>
              <a:rPr lang="en-US" sz="2400" dirty="0"/>
              <a:t>is a need or desire that energizes and directs behavior.</a:t>
            </a:r>
          </a:p>
          <a:p>
            <a:pPr marL="285750" indent="-285750" algn="l">
              <a:buFont typeface="Wingdings" panose="05000000000000000000" pitchFamily="2" charset="2"/>
              <a:buChar char="§"/>
            </a:pPr>
            <a:r>
              <a:rPr lang="en-US" sz="2400" dirty="0"/>
              <a:t>The </a:t>
            </a:r>
            <a:r>
              <a:rPr lang="en-US" sz="2400" b="1" i="1" dirty="0"/>
              <a:t>instinct</a:t>
            </a:r>
            <a:r>
              <a:rPr lang="en-US" sz="2400" i="1" dirty="0"/>
              <a:t> </a:t>
            </a:r>
            <a:r>
              <a:rPr lang="en-US" sz="2400" dirty="0"/>
              <a:t>theory explores genetic influences on complex behaviors. </a:t>
            </a:r>
          </a:p>
          <a:p>
            <a:pPr marL="285750" indent="-285750" algn="l">
              <a:buFont typeface="Wingdings" panose="05000000000000000000" pitchFamily="2" charset="2"/>
              <a:buChar char="§"/>
            </a:pPr>
            <a:r>
              <a:rPr lang="en-US" sz="2400" b="1" i="1" dirty="0"/>
              <a:t>Drive-reduction</a:t>
            </a:r>
            <a:r>
              <a:rPr lang="en-US" sz="2400" i="1" dirty="0"/>
              <a:t> </a:t>
            </a:r>
            <a:r>
              <a:rPr lang="en-US" sz="2400" b="1" i="1" dirty="0"/>
              <a:t>theory</a:t>
            </a:r>
            <a:r>
              <a:rPr lang="en-US" sz="2400" i="1" dirty="0"/>
              <a:t> </a:t>
            </a:r>
            <a:r>
              <a:rPr lang="en-US" sz="2400" dirty="0"/>
              <a:t>explores how </a:t>
            </a:r>
            <a:r>
              <a:rPr lang="en-US" sz="2400" b="1" i="1" dirty="0"/>
              <a:t>physiological</a:t>
            </a:r>
            <a:r>
              <a:rPr lang="en-US" sz="2400" i="1" dirty="0"/>
              <a:t> </a:t>
            </a:r>
            <a:r>
              <a:rPr lang="en-US" sz="2400" b="1" i="1" dirty="0"/>
              <a:t>needs</a:t>
            </a:r>
            <a:r>
              <a:rPr lang="en-US" sz="2400" i="1" dirty="0"/>
              <a:t> </a:t>
            </a:r>
            <a:r>
              <a:rPr lang="en-US" sz="2400" dirty="0"/>
              <a:t>create aroused tension states that direct us to satisfy those needs. Environmental </a:t>
            </a:r>
            <a:r>
              <a:rPr lang="en-US" sz="2400" b="1" i="1" dirty="0"/>
              <a:t>incentives</a:t>
            </a:r>
            <a:r>
              <a:rPr lang="en-US" sz="2400" i="1" dirty="0"/>
              <a:t> </a:t>
            </a:r>
            <a:r>
              <a:rPr lang="en-US" sz="2400" dirty="0"/>
              <a:t>can intensify drives, and we can be motivated </a:t>
            </a:r>
            <a:r>
              <a:rPr lang="en-US" sz="2400" b="1" i="1" dirty="0"/>
              <a:t>intrinsically</a:t>
            </a:r>
            <a:r>
              <a:rPr lang="en-US" sz="2400" i="1" dirty="0"/>
              <a:t> </a:t>
            </a:r>
            <a:r>
              <a:rPr lang="en-US" sz="2400" dirty="0"/>
              <a:t>or </a:t>
            </a:r>
            <a:r>
              <a:rPr lang="en-US" sz="2400" b="1" i="1" dirty="0"/>
              <a:t>extrinsically</a:t>
            </a:r>
            <a:r>
              <a:rPr lang="en-US" sz="2400" i="1" dirty="0"/>
              <a:t>. </a:t>
            </a:r>
            <a:r>
              <a:rPr lang="en-US" sz="2400" dirty="0"/>
              <a:t>Drive reduction’s goal is </a:t>
            </a:r>
            <a:r>
              <a:rPr lang="en-US" sz="2400" b="1" i="1" dirty="0"/>
              <a:t>homeostasis.</a:t>
            </a:r>
            <a:r>
              <a:rPr lang="en-US" sz="2400" i="1" dirty="0"/>
              <a:t> </a:t>
            </a:r>
            <a:endParaRPr lang="en-US" sz="2400" dirty="0"/>
          </a:p>
        </p:txBody>
      </p:sp>
      <p:pic>
        <p:nvPicPr>
          <p:cNvPr id="5" name="Picture 4" descr="decorative"/>
          <p:cNvPicPr>
            <a:picLocks noChangeAspect="1"/>
          </p:cNvPicPr>
          <p:nvPr/>
        </p:nvPicPr>
        <p:blipFill>
          <a:blip r:embed="rId2"/>
          <a:stretch>
            <a:fillRect/>
          </a:stretch>
        </p:blipFill>
        <p:spPr>
          <a:xfrm>
            <a:off x="607868" y="1640243"/>
            <a:ext cx="688908" cy="688908"/>
          </a:xfrm>
          <a:prstGeom prst="rect">
            <a:avLst/>
          </a:prstGeom>
        </p:spPr>
      </p:pic>
    </p:spTree>
    <p:extLst>
      <p:ext uri="{BB962C8B-B14F-4D97-AF65-F5344CB8AC3E}">
        <p14:creationId xmlns:p14="http://schemas.microsoft.com/office/powerpoint/2010/main" val="3847780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motivation?</a:t>
            </a:r>
          </a:p>
        </p:txBody>
      </p:sp>
      <p:sp>
        <p:nvSpPr>
          <p:cNvPr id="4" name="Text Placeholder 3"/>
          <p:cNvSpPr>
            <a:spLocks noGrp="1"/>
          </p:cNvSpPr>
          <p:nvPr>
            <p:ph type="body" sz="half" idx="2"/>
          </p:nvPr>
        </p:nvSpPr>
        <p:spPr/>
        <p:txBody>
          <a:bodyPr/>
          <a:lstStyle/>
          <a:p>
            <a:r>
              <a:rPr lang="en-US" dirty="0"/>
              <a:t>a need or desire that energizes and directs behavior</a:t>
            </a:r>
          </a:p>
        </p:txBody>
      </p:sp>
      <p:pic>
        <p:nvPicPr>
          <p:cNvPr id="7" name="Content Placeholder 6"/>
          <p:cNvPicPr>
            <a:picLocks noGrp="1" noChangeAspect="1"/>
          </p:cNvPicPr>
          <p:nvPr>
            <p:ph idx="1"/>
          </p:nvPr>
        </p:nvPicPr>
        <p:blipFill>
          <a:blip r:embed="rId2"/>
          <a:stretch>
            <a:fillRect/>
          </a:stretch>
        </p:blipFill>
        <p:spPr>
          <a:xfrm>
            <a:off x="3792670" y="2374711"/>
            <a:ext cx="4978404" cy="3494278"/>
          </a:xfrm>
          <a:prstGeom prst="rect">
            <a:avLst/>
          </a:prstGeom>
        </p:spPr>
      </p:pic>
      <p:pic>
        <p:nvPicPr>
          <p:cNvPr id="6" name="Picture 5" descr="decorative"/>
          <p:cNvPicPr>
            <a:picLocks noChangeAspect="1"/>
          </p:cNvPicPr>
          <p:nvPr/>
        </p:nvPicPr>
        <p:blipFill>
          <a:blip r:embed="rId3"/>
          <a:stretch>
            <a:fillRect/>
          </a:stretch>
        </p:blipFill>
        <p:spPr>
          <a:xfrm>
            <a:off x="665479" y="505119"/>
            <a:ext cx="688908" cy="688908"/>
          </a:xfrm>
          <a:prstGeom prst="rect">
            <a:avLst/>
          </a:prstGeom>
        </p:spPr>
      </p:pic>
    </p:spTree>
    <p:extLst>
      <p:ext uri="{BB962C8B-B14F-4D97-AF65-F5344CB8AC3E}">
        <p14:creationId xmlns:p14="http://schemas.microsoft.com/office/powerpoint/2010/main" val="3730858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E7D9B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56E16F3-AE8B-4B17-A990-EC76BB2F9507}"/>
              </a:ext>
            </a:extLst>
          </p:cNvPr>
          <p:cNvSpPr>
            <a:spLocks noGrp="1"/>
          </p:cNvSpPr>
          <p:nvPr>
            <p:ph type="title"/>
          </p:nvPr>
        </p:nvSpPr>
        <p:spPr>
          <a:xfrm>
            <a:off x="521208" y="220772"/>
            <a:ext cx="8101584" cy="1325563"/>
          </a:xfrm>
        </p:spPr>
        <p:txBody>
          <a:bodyPr>
            <a:normAutofit/>
          </a:bodyPr>
          <a:lstStyle/>
          <a:p>
            <a:pPr algn="l"/>
            <a:r>
              <a:rPr lang="en-US" sz="3600" dirty="0"/>
              <a:t>Learning Target 37-1 Review cont.</a:t>
            </a:r>
          </a:p>
        </p:txBody>
      </p:sp>
      <p:sp>
        <p:nvSpPr>
          <p:cNvPr id="4" name="Content Placeholder 3"/>
          <p:cNvSpPr>
            <a:spLocks noGrp="1"/>
          </p:cNvSpPr>
          <p:nvPr>
            <p:ph sz="quarter" idx="4294967295"/>
          </p:nvPr>
        </p:nvSpPr>
        <p:spPr>
          <a:xfrm>
            <a:off x="521208" y="1729184"/>
            <a:ext cx="8101012" cy="844550"/>
          </a:xfrm>
          <a:solidFill>
            <a:srgbClr val="D4E5F4"/>
          </a:solidFill>
          <a:ln>
            <a:noFill/>
          </a:ln>
        </p:spPr>
        <p:txBody>
          <a:bodyPr>
            <a:noAutofit/>
          </a:bodyPr>
          <a:lstStyle/>
          <a:p>
            <a:pPr marL="0" indent="0">
              <a:buNone/>
            </a:pPr>
            <a:r>
              <a:rPr lang="en-US" dirty="0"/>
              <a:t>Identify the perspectives </a:t>
            </a:r>
          </a:p>
          <a:p>
            <a:pPr marL="0" indent="0">
              <a:buNone/>
            </a:pPr>
            <a:r>
              <a:rPr lang="en-US" dirty="0"/>
              <a:t>useful for studying motivated behavior.</a:t>
            </a:r>
            <a:endParaRPr lang="en-US" sz="2800" dirty="0"/>
          </a:p>
        </p:txBody>
      </p:sp>
      <p:sp>
        <p:nvSpPr>
          <p:cNvPr id="3" name="Content Placeholder 2"/>
          <p:cNvSpPr>
            <a:spLocks noGrp="1"/>
          </p:cNvSpPr>
          <p:nvPr>
            <p:ph idx="1"/>
          </p:nvPr>
        </p:nvSpPr>
        <p:spPr>
          <a:xfrm>
            <a:off x="521208" y="2756584"/>
            <a:ext cx="8101584" cy="3826272"/>
          </a:xfrm>
          <a:solidFill>
            <a:schemeClr val="bg1"/>
          </a:solidFill>
        </p:spPr>
        <p:txBody>
          <a:bodyPr>
            <a:noAutofit/>
          </a:bodyPr>
          <a:lstStyle/>
          <a:p>
            <a:pPr marL="342900" indent="-342900" algn="l">
              <a:buFont typeface="Wingdings" panose="05000000000000000000" pitchFamily="2" charset="2"/>
              <a:buChar char="§"/>
            </a:pPr>
            <a:r>
              <a:rPr lang="en-US" dirty="0"/>
              <a:t>Optimal arousal theory proposes that some behaviors do not reduce physiological needs but rather are prompted by a search for an optimum level of arousal. </a:t>
            </a:r>
          </a:p>
          <a:p>
            <a:pPr marL="342900" indent="-342900" algn="l">
              <a:buFont typeface="Wingdings" panose="05000000000000000000" pitchFamily="2" charset="2"/>
              <a:buChar char="§"/>
            </a:pPr>
            <a:r>
              <a:rPr lang="en-US" dirty="0"/>
              <a:t>The </a:t>
            </a:r>
            <a:r>
              <a:rPr lang="en-US" b="1" i="1" dirty="0"/>
              <a:t>Yerkes-Dodson</a:t>
            </a:r>
            <a:r>
              <a:rPr lang="en-US" i="1" dirty="0"/>
              <a:t> </a:t>
            </a:r>
            <a:r>
              <a:rPr lang="en-US" b="1" i="1" dirty="0"/>
              <a:t>law</a:t>
            </a:r>
            <a:r>
              <a:rPr lang="en-US" i="1" dirty="0"/>
              <a:t> </a:t>
            </a:r>
            <a:r>
              <a:rPr lang="en-US" dirty="0"/>
              <a:t>states that performance increases with arousal, but only to a certain point, after which it decreases. Performance peaks at lower levels of arousal for difficult tasks, and at higher levels for easy or well-learned tasks.</a:t>
            </a:r>
          </a:p>
        </p:txBody>
      </p:sp>
      <p:pic>
        <p:nvPicPr>
          <p:cNvPr id="5" name="Picture 4" descr="decorative"/>
          <p:cNvPicPr>
            <a:picLocks noChangeAspect="1"/>
          </p:cNvPicPr>
          <p:nvPr/>
        </p:nvPicPr>
        <p:blipFill>
          <a:blip r:embed="rId2"/>
          <a:stretch>
            <a:fillRect/>
          </a:stretch>
        </p:blipFill>
        <p:spPr>
          <a:xfrm>
            <a:off x="641685" y="1807005"/>
            <a:ext cx="688908" cy="688908"/>
          </a:xfrm>
          <a:prstGeom prst="rect">
            <a:avLst/>
          </a:prstGeom>
        </p:spPr>
      </p:pic>
    </p:spTree>
    <p:extLst>
      <p:ext uri="{BB962C8B-B14F-4D97-AF65-F5344CB8AC3E}">
        <p14:creationId xmlns:p14="http://schemas.microsoft.com/office/powerpoint/2010/main" val="39479289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E7D9B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DB0234D-33EE-4656-BAA3-0EADC05DEAA2}"/>
              </a:ext>
            </a:extLst>
          </p:cNvPr>
          <p:cNvSpPr>
            <a:spLocks noGrp="1"/>
          </p:cNvSpPr>
          <p:nvPr>
            <p:ph type="title"/>
          </p:nvPr>
        </p:nvSpPr>
        <p:spPr>
          <a:xfrm>
            <a:off x="520636" y="349204"/>
            <a:ext cx="8101584" cy="1325563"/>
          </a:xfrm>
        </p:spPr>
        <p:txBody>
          <a:bodyPr>
            <a:normAutofit/>
          </a:bodyPr>
          <a:lstStyle/>
          <a:p>
            <a:pPr algn="l"/>
            <a:r>
              <a:rPr lang="en-US" sz="3600" dirty="0"/>
              <a:t>Learning Target 37-1 Review, cont.</a:t>
            </a:r>
          </a:p>
        </p:txBody>
      </p:sp>
      <p:sp>
        <p:nvSpPr>
          <p:cNvPr id="4" name="Content Placeholder 3"/>
          <p:cNvSpPr>
            <a:spLocks noGrp="1"/>
          </p:cNvSpPr>
          <p:nvPr>
            <p:ph sz="quarter" idx="4294967295"/>
          </p:nvPr>
        </p:nvSpPr>
        <p:spPr>
          <a:xfrm>
            <a:off x="520636" y="1866395"/>
            <a:ext cx="8101012" cy="898525"/>
          </a:xfrm>
          <a:solidFill>
            <a:srgbClr val="D4E5F4"/>
          </a:solidFill>
          <a:ln>
            <a:noFill/>
          </a:ln>
        </p:spPr>
        <p:txBody>
          <a:bodyPr>
            <a:noAutofit/>
          </a:bodyPr>
          <a:lstStyle/>
          <a:p>
            <a:pPr marL="0" indent="0">
              <a:buNone/>
            </a:pPr>
            <a:r>
              <a:rPr lang="en-US" dirty="0"/>
              <a:t>Identify the perspectives </a:t>
            </a:r>
          </a:p>
          <a:p>
            <a:pPr marL="0" indent="0">
              <a:buNone/>
            </a:pPr>
            <a:r>
              <a:rPr lang="en-US" dirty="0"/>
              <a:t>useful for studying motivated behavior.</a:t>
            </a:r>
            <a:endParaRPr lang="en-US" sz="2800" dirty="0"/>
          </a:p>
        </p:txBody>
      </p:sp>
      <p:sp>
        <p:nvSpPr>
          <p:cNvPr id="3" name="Content Placeholder 2"/>
          <p:cNvSpPr>
            <a:spLocks noGrp="1"/>
          </p:cNvSpPr>
          <p:nvPr>
            <p:ph idx="1"/>
          </p:nvPr>
        </p:nvSpPr>
        <p:spPr>
          <a:xfrm>
            <a:off x="520636" y="3096490"/>
            <a:ext cx="8101584" cy="3132427"/>
          </a:xfrm>
          <a:solidFill>
            <a:schemeClr val="bg1"/>
          </a:solidFill>
        </p:spPr>
        <p:txBody>
          <a:bodyPr>
            <a:noAutofit/>
          </a:bodyPr>
          <a:lstStyle/>
          <a:p>
            <a:pPr marL="285750" indent="-285750" algn="l">
              <a:buFont typeface="Wingdings" panose="05000000000000000000" pitchFamily="2" charset="2"/>
              <a:buChar char="§"/>
            </a:pPr>
            <a:r>
              <a:rPr lang="en-US" dirty="0"/>
              <a:t>Abraham Maslow’s </a:t>
            </a:r>
            <a:r>
              <a:rPr lang="en-US" b="1" i="1" dirty="0"/>
              <a:t>hierarchy</a:t>
            </a:r>
            <a:r>
              <a:rPr lang="en-US" i="1" dirty="0"/>
              <a:t> </a:t>
            </a:r>
            <a:r>
              <a:rPr lang="en-US" b="1" i="1" dirty="0"/>
              <a:t>of</a:t>
            </a:r>
            <a:r>
              <a:rPr lang="en-US" i="1" dirty="0"/>
              <a:t> </a:t>
            </a:r>
            <a:r>
              <a:rPr lang="en-US" b="1" i="1" dirty="0"/>
              <a:t>needs</a:t>
            </a:r>
            <a:r>
              <a:rPr lang="en-US" i="1" dirty="0"/>
              <a:t> </a:t>
            </a:r>
            <a:r>
              <a:rPr lang="en-US" dirty="0"/>
              <a:t>theory</a:t>
            </a:r>
            <a:r>
              <a:rPr lang="en-US" i="1" dirty="0"/>
              <a:t> </a:t>
            </a:r>
            <a:r>
              <a:rPr lang="en-US" dirty="0"/>
              <a:t>proposes a pyramid of human needs, from basic needs such as hunger up to higher-level needs such as self-actualization and self-transcendence.</a:t>
            </a:r>
          </a:p>
        </p:txBody>
      </p:sp>
      <p:pic>
        <p:nvPicPr>
          <p:cNvPr id="5" name="Picture 4" descr="decorative"/>
          <p:cNvPicPr>
            <a:picLocks noChangeAspect="1"/>
          </p:cNvPicPr>
          <p:nvPr/>
        </p:nvPicPr>
        <p:blipFill>
          <a:blip r:embed="rId2"/>
          <a:stretch>
            <a:fillRect/>
          </a:stretch>
        </p:blipFill>
        <p:spPr>
          <a:xfrm>
            <a:off x="641685" y="1973649"/>
            <a:ext cx="688908" cy="688908"/>
          </a:xfrm>
          <a:prstGeom prst="rect">
            <a:avLst/>
          </a:prstGeom>
        </p:spPr>
      </p:pic>
    </p:spTree>
    <p:extLst>
      <p:ext uri="{BB962C8B-B14F-4D97-AF65-F5344CB8AC3E}">
        <p14:creationId xmlns:p14="http://schemas.microsoft.com/office/powerpoint/2010/main" val="39895361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E7D9B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2B22B0B-3312-44B6-AD71-0B91756A39BE}"/>
              </a:ext>
            </a:extLst>
          </p:cNvPr>
          <p:cNvSpPr>
            <a:spLocks noGrp="1"/>
          </p:cNvSpPr>
          <p:nvPr>
            <p:ph type="title"/>
          </p:nvPr>
        </p:nvSpPr>
        <p:spPr>
          <a:xfrm>
            <a:off x="521208" y="344344"/>
            <a:ext cx="8101584" cy="1325563"/>
          </a:xfrm>
        </p:spPr>
        <p:txBody>
          <a:bodyPr>
            <a:normAutofit/>
          </a:bodyPr>
          <a:lstStyle/>
          <a:p>
            <a:pPr algn="l"/>
            <a:r>
              <a:rPr lang="en-US" sz="3600" dirty="0"/>
              <a:t>Learning Target 37-2 Review</a:t>
            </a:r>
          </a:p>
        </p:txBody>
      </p:sp>
      <p:sp>
        <p:nvSpPr>
          <p:cNvPr id="4" name="Content Placeholder 3"/>
          <p:cNvSpPr>
            <a:spLocks noGrp="1"/>
          </p:cNvSpPr>
          <p:nvPr>
            <p:ph sz="quarter" idx="4294967295"/>
          </p:nvPr>
        </p:nvSpPr>
        <p:spPr>
          <a:xfrm>
            <a:off x="521780" y="1825625"/>
            <a:ext cx="8101012" cy="1287462"/>
          </a:xfrm>
          <a:solidFill>
            <a:srgbClr val="D4E5F4"/>
          </a:solidFill>
          <a:ln>
            <a:noFill/>
          </a:ln>
        </p:spPr>
        <p:txBody>
          <a:bodyPr>
            <a:noAutofit/>
          </a:bodyPr>
          <a:lstStyle/>
          <a:p>
            <a:pPr marL="0" indent="0">
              <a:buNone/>
            </a:pPr>
            <a:r>
              <a:rPr lang="en-US" dirty="0"/>
              <a:t>Explain how some needs are </a:t>
            </a:r>
          </a:p>
          <a:p>
            <a:pPr marL="0" indent="0">
              <a:buNone/>
            </a:pPr>
            <a:r>
              <a:rPr lang="en-US" dirty="0"/>
              <a:t>more compelling than others.</a:t>
            </a:r>
            <a:endParaRPr lang="en-US" sz="2800" dirty="0"/>
          </a:p>
        </p:txBody>
      </p:sp>
      <p:sp>
        <p:nvSpPr>
          <p:cNvPr id="3" name="Content Placeholder 2"/>
          <p:cNvSpPr>
            <a:spLocks noGrp="1"/>
          </p:cNvSpPr>
          <p:nvPr>
            <p:ph idx="1"/>
          </p:nvPr>
        </p:nvSpPr>
        <p:spPr>
          <a:xfrm>
            <a:off x="521208" y="3331150"/>
            <a:ext cx="8101584" cy="2908158"/>
          </a:xfrm>
          <a:solidFill>
            <a:schemeClr val="bg1"/>
          </a:solidFill>
        </p:spPr>
        <p:txBody>
          <a:bodyPr>
            <a:normAutofit/>
          </a:bodyPr>
          <a:lstStyle/>
          <a:p>
            <a:pPr marL="342900" indent="-342900" algn="l">
              <a:buFont typeface="Wingdings" panose="05000000000000000000" pitchFamily="2" charset="2"/>
              <a:buChar char="§"/>
            </a:pPr>
            <a:r>
              <a:rPr lang="en-US" dirty="0"/>
              <a:t>Theories such as Maslow’s </a:t>
            </a:r>
            <a:r>
              <a:rPr lang="en-US" b="1" i="1" dirty="0"/>
              <a:t>hierarchy of needs </a:t>
            </a:r>
            <a:r>
              <a:rPr lang="en-US" dirty="0"/>
              <a:t>address the fact that some needs take priority. Although the order of this hierarchy is not universally fixed (as seen when people refuse to eat to make a political statement), worldwide surveys support this basic idea.</a:t>
            </a:r>
            <a:endParaRPr lang="en-US" sz="2400" dirty="0"/>
          </a:p>
        </p:txBody>
      </p:sp>
      <p:pic>
        <p:nvPicPr>
          <p:cNvPr id="5" name="Picture 4" descr="decorative"/>
          <p:cNvPicPr>
            <a:picLocks noChangeAspect="1"/>
          </p:cNvPicPr>
          <p:nvPr/>
        </p:nvPicPr>
        <p:blipFill>
          <a:blip r:embed="rId2"/>
          <a:stretch>
            <a:fillRect/>
          </a:stretch>
        </p:blipFill>
        <p:spPr>
          <a:xfrm>
            <a:off x="600121" y="1884384"/>
            <a:ext cx="688908" cy="688908"/>
          </a:xfrm>
          <a:prstGeom prst="rect">
            <a:avLst/>
          </a:prstGeom>
        </p:spPr>
      </p:pic>
    </p:spTree>
    <p:extLst>
      <p:ext uri="{BB962C8B-B14F-4D97-AF65-F5344CB8AC3E}">
        <p14:creationId xmlns:p14="http://schemas.microsoft.com/office/powerpoint/2010/main" val="3281328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is motivation pushed or pulled from us?</a:t>
            </a:r>
          </a:p>
        </p:txBody>
      </p:sp>
      <p:sp>
        <p:nvSpPr>
          <p:cNvPr id="3" name="Content Placeholder 2"/>
          <p:cNvSpPr>
            <a:spLocks noGrp="1"/>
          </p:cNvSpPr>
          <p:nvPr>
            <p:ph idx="1"/>
          </p:nvPr>
        </p:nvSpPr>
        <p:spPr/>
        <p:txBody>
          <a:bodyPr/>
          <a:lstStyle/>
          <a:p>
            <a:r>
              <a:rPr lang="en-US" dirty="0"/>
              <a:t>Our </a:t>
            </a:r>
            <a:r>
              <a:rPr lang="en-US" b="1" i="1" dirty="0"/>
              <a:t>motivations</a:t>
            </a:r>
            <a:r>
              <a:rPr lang="en-US" b="1" dirty="0"/>
              <a:t> </a:t>
            </a:r>
            <a:r>
              <a:rPr lang="en-US" dirty="0"/>
              <a:t>arise from the interplay between nature (the bodily “push”) and </a:t>
            </a:r>
          </a:p>
          <a:p>
            <a:r>
              <a:rPr lang="en-US" dirty="0"/>
              <a:t>nurture (the “pulls” from our personal experiences, thoughts, and culture). </a:t>
            </a:r>
          </a:p>
          <a:p>
            <a:endParaRPr lang="en-US" dirty="0"/>
          </a:p>
          <a:p>
            <a:r>
              <a:rPr lang="en-US" dirty="0"/>
              <a:t>Our motives drive our behavior.</a:t>
            </a:r>
          </a:p>
        </p:txBody>
      </p:sp>
    </p:spTree>
    <p:extLst>
      <p:ext uri="{BB962C8B-B14F-4D97-AF65-F5344CB8AC3E}">
        <p14:creationId xmlns:p14="http://schemas.microsoft.com/office/powerpoint/2010/main" val="3680445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From which perspectives have </a:t>
            </a:r>
            <a:br>
              <a:rPr lang="en-US" dirty="0"/>
            </a:br>
            <a:r>
              <a:rPr lang="en-US" dirty="0"/>
              <a:t>psychologists viewed motivation?</a:t>
            </a:r>
          </a:p>
        </p:txBody>
      </p:sp>
      <p:sp>
        <p:nvSpPr>
          <p:cNvPr id="6" name="Text Placeholder 5"/>
          <p:cNvSpPr>
            <a:spLocks noGrp="1"/>
          </p:cNvSpPr>
          <p:nvPr>
            <p:ph type="body" sz="quarter" idx="16"/>
          </p:nvPr>
        </p:nvSpPr>
        <p:spPr>
          <a:xfrm>
            <a:off x="2181225" y="2309125"/>
            <a:ext cx="2152650" cy="1701800"/>
          </a:xfrm>
        </p:spPr>
        <p:txBody>
          <a:bodyPr/>
          <a:lstStyle/>
          <a:p>
            <a:r>
              <a:rPr lang="en-US" dirty="0"/>
              <a:t>instinct theory</a:t>
            </a:r>
          </a:p>
        </p:txBody>
      </p:sp>
      <p:sp>
        <p:nvSpPr>
          <p:cNvPr id="3" name="Text Placeholder 2"/>
          <p:cNvSpPr>
            <a:spLocks noGrp="1"/>
          </p:cNvSpPr>
          <p:nvPr>
            <p:ph type="body" sz="quarter" idx="13"/>
          </p:nvPr>
        </p:nvSpPr>
        <p:spPr>
          <a:xfrm>
            <a:off x="5038725" y="2309125"/>
            <a:ext cx="2152650" cy="1701800"/>
          </a:xfrm>
        </p:spPr>
        <p:txBody>
          <a:bodyPr/>
          <a:lstStyle/>
          <a:p>
            <a:r>
              <a:rPr lang="en-US" dirty="0"/>
              <a:t>drive-reduction theory</a:t>
            </a:r>
          </a:p>
        </p:txBody>
      </p:sp>
      <p:sp>
        <p:nvSpPr>
          <p:cNvPr id="5" name="Text Placeholder 4"/>
          <p:cNvSpPr>
            <a:spLocks noGrp="1"/>
          </p:cNvSpPr>
          <p:nvPr>
            <p:ph type="body" sz="quarter" idx="15"/>
          </p:nvPr>
        </p:nvSpPr>
        <p:spPr/>
        <p:txBody>
          <a:bodyPr/>
          <a:lstStyle/>
          <a:p>
            <a:r>
              <a:rPr lang="en-US" dirty="0"/>
              <a:t>arousal theory</a:t>
            </a:r>
          </a:p>
        </p:txBody>
      </p:sp>
      <p:sp>
        <p:nvSpPr>
          <p:cNvPr id="4" name="Text Placeholder 3"/>
          <p:cNvSpPr>
            <a:spLocks noGrp="1"/>
          </p:cNvSpPr>
          <p:nvPr>
            <p:ph type="body" sz="quarter" idx="14"/>
          </p:nvPr>
        </p:nvSpPr>
        <p:spPr/>
        <p:txBody>
          <a:bodyPr/>
          <a:lstStyle/>
          <a:p>
            <a:r>
              <a:rPr lang="en-US" dirty="0"/>
              <a:t>hierarchy of needs</a:t>
            </a:r>
          </a:p>
        </p:txBody>
      </p:sp>
      <p:pic>
        <p:nvPicPr>
          <p:cNvPr id="7" name="Picture 6" descr="decorative"/>
          <p:cNvPicPr>
            <a:picLocks noChangeAspect="1"/>
          </p:cNvPicPr>
          <p:nvPr/>
        </p:nvPicPr>
        <p:blipFill>
          <a:blip r:embed="rId2"/>
          <a:stretch>
            <a:fillRect/>
          </a:stretch>
        </p:blipFill>
        <p:spPr>
          <a:xfrm>
            <a:off x="665479" y="423231"/>
            <a:ext cx="688908" cy="688908"/>
          </a:xfrm>
          <a:prstGeom prst="rect">
            <a:avLst/>
          </a:prstGeom>
        </p:spPr>
      </p:pic>
    </p:spTree>
    <p:extLst>
      <p:ext uri="{BB962C8B-B14F-4D97-AF65-F5344CB8AC3E}">
        <p14:creationId xmlns:p14="http://schemas.microsoft.com/office/powerpoint/2010/main" val="716108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an instinct?</a:t>
            </a:r>
          </a:p>
        </p:txBody>
      </p:sp>
      <p:sp>
        <p:nvSpPr>
          <p:cNvPr id="4" name="Text Placeholder 3"/>
          <p:cNvSpPr>
            <a:spLocks noGrp="1"/>
          </p:cNvSpPr>
          <p:nvPr>
            <p:ph type="body" sz="half" idx="2"/>
          </p:nvPr>
        </p:nvSpPr>
        <p:spPr/>
        <p:txBody>
          <a:bodyPr/>
          <a:lstStyle/>
          <a:p>
            <a:r>
              <a:rPr lang="en-US" dirty="0"/>
              <a:t>a complex behavior that</a:t>
            </a:r>
          </a:p>
          <a:p>
            <a:r>
              <a:rPr lang="en-US" dirty="0"/>
              <a:t>is rigidly patterned throughout a</a:t>
            </a:r>
          </a:p>
          <a:p>
            <a:r>
              <a:rPr lang="en-US" dirty="0"/>
              <a:t>species and is unlearned</a:t>
            </a:r>
          </a:p>
        </p:txBody>
      </p:sp>
      <p:pic>
        <p:nvPicPr>
          <p:cNvPr id="5" name="Content Placeholder 4"/>
          <p:cNvPicPr>
            <a:picLocks noGrp="1" noChangeAspect="1"/>
          </p:cNvPicPr>
          <p:nvPr>
            <p:ph idx="1"/>
          </p:nvPr>
        </p:nvPicPr>
        <p:blipFill>
          <a:blip r:embed="rId2"/>
          <a:stretch>
            <a:fillRect/>
          </a:stretch>
        </p:blipFill>
        <p:spPr>
          <a:xfrm>
            <a:off x="4973541" y="1851708"/>
            <a:ext cx="3556310" cy="4413472"/>
          </a:xfrm>
          <a:prstGeom prst="rect">
            <a:avLst/>
          </a:prstGeom>
        </p:spPr>
      </p:pic>
    </p:spTree>
    <p:extLst>
      <p:ext uri="{BB962C8B-B14F-4D97-AF65-F5344CB8AC3E}">
        <p14:creationId xmlns:p14="http://schemas.microsoft.com/office/powerpoint/2010/main" val="1721694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F977065-073E-4F3E-B057-1AD065718633}"/>
              </a:ext>
            </a:extLst>
          </p:cNvPr>
          <p:cNvSpPr>
            <a:spLocks noGrp="1"/>
          </p:cNvSpPr>
          <p:nvPr>
            <p:ph type="title"/>
          </p:nvPr>
        </p:nvSpPr>
        <p:spPr>
          <a:xfrm>
            <a:off x="521208" y="447675"/>
            <a:ext cx="8101584" cy="1325563"/>
          </a:xfrm>
        </p:spPr>
        <p:txBody>
          <a:bodyPr/>
          <a:lstStyle/>
          <a:p>
            <a:r>
              <a:rPr lang="en-US" dirty="0"/>
              <a:t>What are examples of instincts?</a:t>
            </a:r>
          </a:p>
        </p:txBody>
      </p:sp>
      <p:sp>
        <p:nvSpPr>
          <p:cNvPr id="3" name="Text Placeholder 2"/>
          <p:cNvSpPr>
            <a:spLocks noGrp="1"/>
          </p:cNvSpPr>
          <p:nvPr>
            <p:ph type="body" sz="quarter" idx="4294967295"/>
          </p:nvPr>
        </p:nvSpPr>
        <p:spPr>
          <a:xfrm>
            <a:off x="521207" y="2207050"/>
            <a:ext cx="8101013" cy="739775"/>
          </a:xfrm>
        </p:spPr>
        <p:txBody>
          <a:bodyPr/>
          <a:lstStyle/>
          <a:p>
            <a:pPr marL="0" indent="0">
              <a:buNone/>
            </a:pPr>
            <a:r>
              <a:rPr lang="en-US" dirty="0"/>
              <a:t>imprinting in birds</a:t>
            </a:r>
          </a:p>
        </p:txBody>
      </p:sp>
      <p:sp>
        <p:nvSpPr>
          <p:cNvPr id="4" name="Text Placeholder 3"/>
          <p:cNvSpPr>
            <a:spLocks noGrp="1"/>
          </p:cNvSpPr>
          <p:nvPr>
            <p:ph type="body" sz="quarter" idx="4294967295"/>
          </p:nvPr>
        </p:nvSpPr>
        <p:spPr>
          <a:xfrm>
            <a:off x="521207" y="3380638"/>
            <a:ext cx="8101013" cy="741362"/>
          </a:xfrm>
        </p:spPr>
        <p:txBody>
          <a:bodyPr/>
          <a:lstStyle/>
          <a:p>
            <a:pPr marL="0" indent="0">
              <a:buNone/>
            </a:pPr>
            <a:r>
              <a:rPr lang="en-US" dirty="0"/>
              <a:t>the return of salmon to their birthplace</a:t>
            </a:r>
          </a:p>
        </p:txBody>
      </p:sp>
      <p:sp>
        <p:nvSpPr>
          <p:cNvPr id="5" name="Text Placeholder 4"/>
          <p:cNvSpPr>
            <a:spLocks noGrp="1"/>
          </p:cNvSpPr>
          <p:nvPr>
            <p:ph type="body" sz="quarter" idx="4294967295"/>
          </p:nvPr>
        </p:nvSpPr>
        <p:spPr>
          <a:xfrm>
            <a:off x="521207" y="4555813"/>
            <a:ext cx="8101013" cy="741362"/>
          </a:xfrm>
        </p:spPr>
        <p:txBody>
          <a:bodyPr/>
          <a:lstStyle/>
          <a:p>
            <a:pPr marL="0" indent="0">
              <a:buNone/>
            </a:pPr>
            <a:r>
              <a:rPr lang="en-US" dirty="0"/>
              <a:t>infants’ innate reflexes to root for a nipple and suck</a:t>
            </a:r>
          </a:p>
        </p:txBody>
      </p:sp>
    </p:spTree>
    <p:extLst>
      <p:ext uri="{BB962C8B-B14F-4D97-AF65-F5344CB8AC3E}">
        <p14:creationId xmlns:p14="http://schemas.microsoft.com/office/powerpoint/2010/main" val="2895927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instinct theory?</a:t>
            </a:r>
          </a:p>
        </p:txBody>
      </p:sp>
      <p:sp>
        <p:nvSpPr>
          <p:cNvPr id="3" name="Content Placeholder 2"/>
          <p:cNvSpPr>
            <a:spLocks noGrp="1"/>
          </p:cNvSpPr>
          <p:nvPr>
            <p:ph idx="1"/>
          </p:nvPr>
        </p:nvSpPr>
        <p:spPr>
          <a:xfrm>
            <a:off x="628650" y="1825624"/>
            <a:ext cx="8101584" cy="4874433"/>
          </a:xfrm>
        </p:spPr>
        <p:txBody>
          <a:bodyPr/>
          <a:lstStyle/>
          <a:p>
            <a:r>
              <a:rPr lang="en-US" dirty="0"/>
              <a:t>To qualify as an </a:t>
            </a:r>
            <a:r>
              <a:rPr lang="en-US" b="1" i="1" dirty="0"/>
              <a:t>instinct</a:t>
            </a:r>
            <a:r>
              <a:rPr lang="en-US" dirty="0"/>
              <a:t>, a complex behavior must have a fixed pattern throughout a species and be unlearned.  </a:t>
            </a:r>
          </a:p>
          <a:p>
            <a:endParaRPr lang="en-US" dirty="0"/>
          </a:p>
          <a:p>
            <a:r>
              <a:rPr lang="en-US" i="1" dirty="0"/>
              <a:t>Instinct theory </a:t>
            </a:r>
            <a:r>
              <a:rPr lang="en-US" dirty="0"/>
              <a:t>views our instincts as the source of our motivations. </a:t>
            </a:r>
          </a:p>
          <a:p>
            <a:endParaRPr lang="en-US" dirty="0"/>
          </a:p>
          <a:p>
            <a:r>
              <a:rPr lang="en-US" dirty="0"/>
              <a:t>Instinct theory states that the motivation to survive is the most important motivation and the innate behaviors that aid survival drive our motivations…this sounds quite a lot like evolutionary theory.</a:t>
            </a:r>
          </a:p>
        </p:txBody>
      </p:sp>
    </p:spTree>
    <p:extLst>
      <p:ext uri="{BB962C8B-B14F-4D97-AF65-F5344CB8AC3E}">
        <p14:creationId xmlns:p14="http://schemas.microsoft.com/office/powerpoint/2010/main" val="1560720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480" y="434109"/>
            <a:ext cx="8321040" cy="1124712"/>
          </a:xfrm>
        </p:spPr>
        <p:txBody>
          <a:bodyPr/>
          <a:lstStyle/>
          <a:p>
            <a:r>
              <a:rPr lang="en-US" dirty="0"/>
              <a:t>1. What Would You Answer?</a:t>
            </a:r>
          </a:p>
        </p:txBody>
      </p:sp>
      <p:sp>
        <p:nvSpPr>
          <p:cNvPr id="3" name="Content Placeholder 2"/>
          <p:cNvSpPr>
            <a:spLocks noGrp="1"/>
          </p:cNvSpPr>
          <p:nvPr>
            <p:ph sz="quarter" idx="19"/>
          </p:nvPr>
        </p:nvSpPr>
        <p:spPr>
          <a:xfrm>
            <a:off x="745236" y="1826526"/>
            <a:ext cx="7653528" cy="4718304"/>
          </a:xfrm>
        </p:spPr>
        <p:txBody>
          <a:bodyPr/>
          <a:lstStyle/>
          <a:p>
            <a:r>
              <a:rPr lang="en-US" b="1" dirty="0"/>
              <a:t>Instinct theory is related to the _____ perspective of psychology.</a:t>
            </a:r>
          </a:p>
          <a:p>
            <a:pPr algn="l"/>
            <a:endParaRPr lang="en-US" dirty="0"/>
          </a:p>
          <a:p>
            <a:pPr algn="l"/>
            <a:r>
              <a:rPr lang="en-US" dirty="0"/>
              <a:t>A. motivational</a:t>
            </a:r>
          </a:p>
          <a:p>
            <a:pPr algn="l"/>
            <a:r>
              <a:rPr lang="en-US" dirty="0"/>
              <a:t>B. evolutionary </a:t>
            </a:r>
          </a:p>
          <a:p>
            <a:pPr algn="l"/>
            <a:r>
              <a:rPr lang="en-US" dirty="0"/>
              <a:t>C. arousal</a:t>
            </a:r>
          </a:p>
          <a:p>
            <a:pPr algn="l"/>
            <a:r>
              <a:rPr lang="en-US" dirty="0"/>
              <a:t>D. drive-reduction</a:t>
            </a:r>
          </a:p>
          <a:p>
            <a:pPr algn="l"/>
            <a:r>
              <a:rPr lang="en-US" dirty="0"/>
              <a:t>E. self-actualization</a:t>
            </a:r>
          </a:p>
        </p:txBody>
      </p:sp>
    </p:spTree>
    <p:extLst>
      <p:ext uri="{BB962C8B-B14F-4D97-AF65-F5344CB8AC3E}">
        <p14:creationId xmlns:p14="http://schemas.microsoft.com/office/powerpoint/2010/main" val="2354633841"/>
      </p:ext>
    </p:extLst>
  </p:cSld>
  <p:clrMapOvr>
    <a:masterClrMapping/>
  </p:clrMapOvr>
</p:sld>
</file>

<file path=ppt/theme/theme1.xml><?xml version="1.0" encoding="utf-8"?>
<a:theme xmlns:a="http://schemas.openxmlformats.org/drawingml/2006/main" name="Office Theme">
  <a:themeElements>
    <a:clrScheme name="Custom 17">
      <a:dk1>
        <a:sysClr val="windowText" lastClr="000000"/>
      </a:dk1>
      <a:lt1>
        <a:sysClr val="window" lastClr="FFFFFF"/>
      </a:lt1>
      <a:dk2>
        <a:srgbClr val="454551"/>
      </a:dk2>
      <a:lt2>
        <a:srgbClr val="D8D9DC"/>
      </a:lt2>
      <a:accent1>
        <a:srgbClr val="E32D91"/>
      </a:accent1>
      <a:accent2>
        <a:srgbClr val="9B3175"/>
      </a:accent2>
      <a:accent3>
        <a:srgbClr val="9B3175"/>
      </a:accent3>
      <a:accent4>
        <a:srgbClr val="9B3175"/>
      </a:accent4>
      <a:accent5>
        <a:srgbClr val="8971E1"/>
      </a:accent5>
      <a:accent6>
        <a:srgbClr val="D54773"/>
      </a:accent6>
      <a:hlink>
        <a:srgbClr val="6B9F25"/>
      </a:hlink>
      <a:folHlink>
        <a:srgbClr val="8C8C8C"/>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Custom 13">
      <a:dk1>
        <a:sysClr val="windowText" lastClr="000000"/>
      </a:dk1>
      <a:lt1>
        <a:sysClr val="window" lastClr="FFFFFF"/>
      </a:lt1>
      <a:dk2>
        <a:srgbClr val="454551"/>
      </a:dk2>
      <a:lt2>
        <a:srgbClr val="D8D9DC"/>
      </a:lt2>
      <a:accent1>
        <a:srgbClr val="E32D91"/>
      </a:accent1>
      <a:accent2>
        <a:srgbClr val="9B3175"/>
      </a:accent2>
      <a:accent3>
        <a:srgbClr val="9B3175"/>
      </a:accent3>
      <a:accent4>
        <a:srgbClr val="9B3175"/>
      </a:accent4>
      <a:accent5>
        <a:srgbClr val="8971E1"/>
      </a:accent5>
      <a:accent6>
        <a:srgbClr val="D54773"/>
      </a:accent6>
      <a:hlink>
        <a:srgbClr val="6B9F25"/>
      </a:hlink>
      <a:folHlink>
        <a:srgbClr val="8C8C8C"/>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TM03457510[[fn=Savon]]</Template>
  <TotalTime>6696</TotalTime>
  <Words>1447</Words>
  <Application>Microsoft Office PowerPoint</Application>
  <PresentationFormat>On-screen Show (4:3)</PresentationFormat>
  <Paragraphs>157</Paragraphs>
  <Slides>32</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32</vt:i4>
      </vt:variant>
    </vt:vector>
  </HeadingPairs>
  <TitlesOfParts>
    <vt:vector size="37" baseType="lpstr">
      <vt:lpstr>Arial</vt:lpstr>
      <vt:lpstr>Calibri</vt:lpstr>
      <vt:lpstr>Wingdings</vt:lpstr>
      <vt:lpstr>Office Theme</vt:lpstr>
      <vt:lpstr>Custom Design</vt:lpstr>
      <vt:lpstr>Unit 8 Motivation, Emotion, and Stress</vt:lpstr>
      <vt:lpstr>Learning Targets</vt:lpstr>
      <vt:lpstr>What is motivation?</vt:lpstr>
      <vt:lpstr>How is motivation pushed or pulled from us?</vt:lpstr>
      <vt:lpstr>From which perspectives have  psychologists viewed motivation?</vt:lpstr>
      <vt:lpstr>What is an instinct?</vt:lpstr>
      <vt:lpstr>What are examples of instincts?</vt:lpstr>
      <vt:lpstr>What is instinct theory?</vt:lpstr>
      <vt:lpstr>1. What Would You Answer?</vt:lpstr>
      <vt:lpstr>How do physiological needs create a drive?</vt:lpstr>
      <vt:lpstr>What is homeostasis?</vt:lpstr>
      <vt:lpstr>What is drive-reduction theory?</vt:lpstr>
      <vt:lpstr>How does drive reduction theory explain how we regulate our body temperature?</vt:lpstr>
      <vt:lpstr>2. What Would You Answer?</vt:lpstr>
      <vt:lpstr>How is behavior pulled by incentives?</vt:lpstr>
      <vt:lpstr>Can one behavior be both  pushed and pulled?</vt:lpstr>
      <vt:lpstr>Can curiosity be a motive?</vt:lpstr>
      <vt:lpstr>What other behaviors might curiosity explain?</vt:lpstr>
      <vt:lpstr>How do humans seek optimal levels of arousal?</vt:lpstr>
      <vt:lpstr>What is the Yerkes-Dodson law?</vt:lpstr>
      <vt:lpstr>What is optimal arousal?</vt:lpstr>
      <vt:lpstr>What is Abraham’s Maslow’s  theory of motivation?</vt:lpstr>
      <vt:lpstr>What is a hierarchy of needs?</vt:lpstr>
      <vt:lpstr>Talk about it.</vt:lpstr>
      <vt:lpstr>What is self-transcendence?</vt:lpstr>
      <vt:lpstr>Is the order of Maslow’s hierarchy fixed?</vt:lpstr>
      <vt:lpstr>How does each theory explain motivation?</vt:lpstr>
      <vt:lpstr>3. What Would You Answer?</vt:lpstr>
      <vt:lpstr>Learning Target 37-1 Review</vt:lpstr>
      <vt:lpstr>Learning Target 37-1 Review cont.</vt:lpstr>
      <vt:lpstr>Learning Target 37-1 Review, cont.</vt:lpstr>
      <vt:lpstr>Learning Target 37-2 Review</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Fenton</dc:creator>
  <cp:keywords/>
  <dc:description/>
  <cp:lastModifiedBy>Sabrina Van Glahn</cp:lastModifiedBy>
  <cp:revision>973</cp:revision>
  <dcterms:created xsi:type="dcterms:W3CDTF">2017-07-06T19:56:42Z</dcterms:created>
  <dcterms:modified xsi:type="dcterms:W3CDTF">2017-12-09T14:37:34Z</dcterms:modified>
  <cp:category/>
</cp:coreProperties>
</file>