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0"/>
  </p:notesMasterIdLst>
  <p:handoutMasterIdLst>
    <p:handoutMasterId r:id="rId41"/>
  </p:handoutMasterIdLst>
  <p:sldIdLst>
    <p:sldId id="1173" r:id="rId3"/>
    <p:sldId id="2722" r:id="rId4"/>
    <p:sldId id="2723" r:id="rId5"/>
    <p:sldId id="2803" r:id="rId6"/>
    <p:sldId id="2323" r:id="rId7"/>
    <p:sldId id="2653" r:id="rId8"/>
    <p:sldId id="1889" r:id="rId9"/>
    <p:sldId id="2836" r:id="rId10"/>
    <p:sldId id="2837" r:id="rId11"/>
    <p:sldId id="2838" r:id="rId12"/>
    <p:sldId id="2809" r:id="rId13"/>
    <p:sldId id="2839" r:id="rId14"/>
    <p:sldId id="2840" r:id="rId15"/>
    <p:sldId id="2841" r:id="rId16"/>
    <p:sldId id="2842" r:id="rId17"/>
    <p:sldId id="2843" r:id="rId18"/>
    <p:sldId id="2844" r:id="rId19"/>
    <p:sldId id="2845" r:id="rId20"/>
    <p:sldId id="2846" r:id="rId21"/>
    <p:sldId id="2847" r:id="rId22"/>
    <p:sldId id="2848" r:id="rId23"/>
    <p:sldId id="2849" r:id="rId24"/>
    <p:sldId id="2850" r:id="rId25"/>
    <p:sldId id="2851" r:id="rId26"/>
    <p:sldId id="2852" r:id="rId27"/>
    <p:sldId id="2853" r:id="rId28"/>
    <p:sldId id="2854" r:id="rId29"/>
    <p:sldId id="2639" r:id="rId30"/>
    <p:sldId id="2855" r:id="rId31"/>
    <p:sldId id="2510" r:id="rId32"/>
    <p:sldId id="2511" r:id="rId33"/>
    <p:sldId id="2512" r:id="rId34"/>
    <p:sldId id="2784" r:id="rId35"/>
    <p:sldId id="2834" r:id="rId36"/>
    <p:sldId id="2832" r:id="rId37"/>
    <p:sldId id="2476" r:id="rId38"/>
    <p:sldId id="331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55" autoAdjust="0"/>
  </p:normalViewPr>
  <p:slideViewPr>
    <p:cSldViewPr>
      <p:cViewPr varScale="1">
        <p:scale>
          <a:sx n="73" d="100"/>
          <a:sy n="73" d="100"/>
        </p:scale>
        <p:origin x="10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0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7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6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8,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7D624-760A-4C92-A4CD-52C00B5A6407}"/>
              </a:ext>
            </a:extLst>
          </p:cNvPr>
          <p:cNvSpPr txBox="1"/>
          <p:nvPr/>
        </p:nvSpPr>
        <p:spPr>
          <a:xfrm>
            <a:off x="342898" y="1371600"/>
            <a:ext cx="4267201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Friday</a:t>
            </a:r>
            <a:r>
              <a:rPr lang="en-US" sz="2400" b="1" dirty="0"/>
              <a:t>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Time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Time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Macon – 6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Kaylee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Cayli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875" t="12000" r="38125" b="5000"/>
          <a:stretch/>
        </p:blipFill>
        <p:spPr>
          <a:xfrm>
            <a:off x="4953000" y="1498845"/>
            <a:ext cx="3472543" cy="45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38425" b="5718"/>
          <a:stretch/>
        </p:blipFill>
        <p:spPr>
          <a:xfrm>
            <a:off x="3962400" y="76200"/>
            <a:ext cx="496388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Veterans Day Program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515" y="2057400"/>
            <a:ext cx="4164969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9:50 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11:20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70773"/>
            <a:ext cx="65532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&amp; Grammar Time</a:t>
            </a: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115341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11:20 – 11:35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6872"/>
            <a:ext cx="8305801" cy="3576728"/>
          </a:xfrm>
        </p:spPr>
        <p:txBody>
          <a:bodyPr/>
          <a:lstStyle/>
          <a:p>
            <a:r>
              <a:rPr lang="en-US" dirty="0" smtClean="0"/>
              <a:t>P10-11 (first two paragraphs)</a:t>
            </a:r>
          </a:p>
          <a:p>
            <a:r>
              <a:rPr lang="en-US" dirty="0" smtClean="0"/>
              <a:t>Ben decides to hire Francisco and his grandfather.</a:t>
            </a:r>
          </a:p>
          <a:p>
            <a:r>
              <a:rPr lang="en-US" dirty="0" smtClean="0"/>
              <a:t>In addition to using words to tell Francisco and his grandfather to jump into the truck, he also motions to them.</a:t>
            </a:r>
          </a:p>
          <a:p>
            <a:r>
              <a:rPr lang="en-US" dirty="0" smtClean="0"/>
              <a:t>Watch as I motion for one of you to stand up.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4393" y="203110"/>
            <a:ext cx="6324599" cy="21637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–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someone something through a movement of the hand, head, or other part of the body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ove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69" y="457200"/>
            <a:ext cx="20300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rgbClr val="FF0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r>
              <a:rPr lang="en-US" dirty="0" smtClean="0"/>
              <a:t>What did you see me do when I motioned for a volunteer to stand up?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b="1" dirty="0" smtClean="0"/>
              <a:t>When _________ motioned for ___________ to stand up, (he/she)…</a:t>
            </a: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0" y="4038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rgbClr val="FF0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r>
              <a:rPr lang="en-US" dirty="0" smtClean="0"/>
              <a:t>How might you motion for someone to </a:t>
            </a:r>
            <a:r>
              <a:rPr lang="en-US" b="1" i="1" u="sng" dirty="0" smtClean="0">
                <a:solidFill>
                  <a:srgbClr val="0070C0"/>
                </a:solidFill>
              </a:rPr>
              <a:t>sit down</a:t>
            </a:r>
            <a:r>
              <a:rPr lang="en-US" dirty="0" smtClean="0"/>
              <a:t>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b="1" dirty="0" smtClean="0"/>
              <a:t>To motion for someone to sit down, I might…</a:t>
            </a: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rgbClr val="FF0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r>
              <a:rPr lang="en-US" dirty="0" smtClean="0"/>
              <a:t>How might you motion for someone to </a:t>
            </a:r>
            <a:r>
              <a:rPr lang="en-US" b="1" i="1" u="sng" dirty="0" smtClean="0">
                <a:solidFill>
                  <a:srgbClr val="7030A0"/>
                </a:solidFill>
              </a:rPr>
              <a:t>be quiet</a:t>
            </a:r>
            <a:r>
              <a:rPr lang="en-US" dirty="0" smtClean="0"/>
              <a:t>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b="1" dirty="0" smtClean="0"/>
              <a:t>To motion for someone to sit down, I might…</a:t>
            </a: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rgbClr val="FF0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r>
              <a:rPr lang="en-US" dirty="0" smtClean="0"/>
              <a:t>How might you motion for someone to </a:t>
            </a:r>
            <a:r>
              <a:rPr lang="en-US" b="1" i="1" u="sng" dirty="0" smtClean="0">
                <a:solidFill>
                  <a:srgbClr val="00B050"/>
                </a:solidFill>
              </a:rPr>
              <a:t>follow them</a:t>
            </a:r>
            <a:r>
              <a:rPr lang="en-US" dirty="0" smtClean="0"/>
              <a:t>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b="1" dirty="0" smtClean="0"/>
              <a:t>To motion for someone to sit down, I might…</a:t>
            </a: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What’s the new word we are learning that means “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someone something through a movement of the hand, head, or other part of the body</a:t>
            </a:r>
            <a:r>
              <a:rPr lang="en-US" sz="4400" dirty="0" smtClean="0"/>
              <a:t>”?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68763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7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05801" cy="4953000"/>
          </a:xfrm>
        </p:spPr>
        <p:txBody>
          <a:bodyPr/>
          <a:lstStyle/>
          <a:p>
            <a:r>
              <a:rPr lang="en-US" dirty="0" smtClean="0"/>
              <a:t>P18-19 (first 3 paragraphs)</a:t>
            </a:r>
          </a:p>
          <a:p>
            <a:r>
              <a:rPr lang="en-US" dirty="0" smtClean="0"/>
              <a:t>Animals such as cats prowl, or move quietly, or secretly, when they are hunting other animals.</a:t>
            </a:r>
          </a:p>
          <a:p>
            <a:r>
              <a:rPr lang="en-US" dirty="0" smtClean="0"/>
              <a:t>Watch closely as I act out how a person might prowl.</a:t>
            </a:r>
          </a:p>
          <a:p>
            <a:r>
              <a:rPr lang="en-US" dirty="0" smtClean="0"/>
              <a:t>What did you notice me doing when I prowled?  </a:t>
            </a:r>
            <a:r>
              <a:rPr lang="en-US" i="1" dirty="0" smtClean="0">
                <a:solidFill>
                  <a:srgbClr val="FF0000"/>
                </a:solidFill>
              </a:rPr>
              <a:t>Turn to your partner												 </a:t>
            </a:r>
            <a:r>
              <a:rPr lang="en-US" b="1" i="1" dirty="0" smtClean="0"/>
              <a:t>When Mrs. ____ prowled, she…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8086" y="274638"/>
            <a:ext cx="8495731" cy="1477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prowl –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quietly or secretly, trying not to be seen or heard</a:t>
            </a:r>
            <a:endParaRPr lang="en-US" sz="32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4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50" t="13000" r="41250" b="7000"/>
          <a:stretch/>
        </p:blipFill>
        <p:spPr>
          <a:xfrm>
            <a:off x="4416075" y="2177"/>
            <a:ext cx="4572000" cy="6096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Reading Homework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250" t="13000" r="40625" b="6000"/>
          <a:stretch/>
        </p:blipFill>
        <p:spPr>
          <a:xfrm>
            <a:off x="-2177" y="126167"/>
            <a:ext cx="4495800" cy="59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80400" cy="11731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prowl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/>
          <a:lstStyle/>
          <a:p>
            <a:r>
              <a:rPr lang="en-US" dirty="0" smtClean="0"/>
              <a:t>Why might a person prowl?</a:t>
            </a:r>
            <a:r>
              <a:rPr lang="en-US" b="1" dirty="0" smtClean="0"/>
              <a:t>  –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A person might prowl because…</a:t>
            </a:r>
            <a:endParaRPr lang="en-US" b="1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What’s the new word we are learning that means “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quietly or secretly, trying not to be seen or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heard</a:t>
            </a:r>
            <a:r>
              <a:rPr lang="en-US" sz="4400" dirty="0" smtClean="0"/>
              <a:t>”?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2549" y="4267200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prowl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9940"/>
            <a:ext cx="8763001" cy="4861859"/>
          </a:xfrm>
        </p:spPr>
        <p:txBody>
          <a:bodyPr/>
          <a:lstStyle/>
          <a:p>
            <a:r>
              <a:rPr lang="en-US" dirty="0" smtClean="0"/>
              <a:t>P22-23</a:t>
            </a:r>
          </a:p>
          <a:p>
            <a:r>
              <a:rPr lang="en-US" dirty="0" smtClean="0"/>
              <a:t>Ben discovers that Francisco and </a:t>
            </a:r>
            <a:r>
              <a:rPr lang="en-US" dirty="0" err="1" smtClean="0"/>
              <a:t>Abuelo</a:t>
            </a:r>
            <a:r>
              <a:rPr lang="en-US" dirty="0" smtClean="0"/>
              <a:t> have dug up the plants and left the weeds.</a:t>
            </a:r>
          </a:p>
          <a:p>
            <a:r>
              <a:rPr lang="en-US" dirty="0" smtClean="0"/>
              <a:t>Ben blows his top, or gets very angry, when he discovers </a:t>
            </a:r>
            <a:r>
              <a:rPr lang="en-US" dirty="0" err="1" smtClean="0"/>
              <a:t>Franciso</a:t>
            </a:r>
            <a:r>
              <a:rPr lang="en-US" dirty="0" smtClean="0"/>
              <a:t> and </a:t>
            </a:r>
            <a:r>
              <a:rPr lang="en-US" dirty="0" err="1" smtClean="0"/>
              <a:t>Abuelo’s</a:t>
            </a:r>
            <a:r>
              <a:rPr lang="en-US" dirty="0" smtClean="0"/>
              <a:t> mistake.</a:t>
            </a:r>
          </a:p>
          <a:p>
            <a:r>
              <a:rPr lang="en-US" dirty="0" smtClean="0"/>
              <a:t>“Blow your top” is an idiom.  </a:t>
            </a:r>
          </a:p>
          <a:p>
            <a:r>
              <a:rPr lang="en-US" dirty="0" smtClean="0"/>
              <a:t>Remember, an idiom is an “expression or phrase” that means something different from what it appears to mean.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2331" y="274638"/>
            <a:ext cx="5144069" cy="16303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Your Top –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very angry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ove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1846"/>
            <a:ext cx="2362200" cy="20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  <a:solidFill>
            <a:srgbClr val="FFC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your top…or not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741489"/>
            <a:ext cx="8223069" cy="2184581"/>
          </a:xfrm>
          <a:ln w="762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 will describe a situation and your partner and you will discuss whether the situation would make you blow your top, and why.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Remember, you may not always agree with your partner, but you must be respectful and explain your thinking.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resp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273425" cy="17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  <a:solidFill>
            <a:srgbClr val="FFC000"/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your top…or not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06" y="1600200"/>
            <a:ext cx="8610600" cy="3375251"/>
          </a:xfrm>
          <a:ln w="762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Your best friend says she will go to a movie with you on Saturday.  You’re excited because it’s a movie you really want to see.  Then, on Saturday morning, your friend tells you she can’t go.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Would you blow your top if your friend said she couldn’t go to the movie?  </a:t>
            </a:r>
            <a:r>
              <a:rPr lang="en-US" dirty="0"/>
              <a:t>Why?</a:t>
            </a:r>
            <a:r>
              <a:rPr lang="en-US" b="1" dirty="0"/>
              <a:t>  –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  <a:endParaRPr lang="en-US" b="1" i="1" dirty="0"/>
          </a:p>
          <a:p>
            <a:pPr marL="457200" lvl="1" indent="0">
              <a:buNone/>
            </a:pPr>
            <a:r>
              <a:rPr lang="en-US" b="1" dirty="0" smtClean="0"/>
              <a:t>I would/would not blow my top because…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your top…or not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06" y="1600200"/>
            <a:ext cx="8610600" cy="3375251"/>
          </a:xfrm>
          <a:ln w="762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You worked very hard to build a model volcano for a science project.  You are carrying it to school and you trip.  You drop the volcano, and it breaks into pieces.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Would you blow your top?  </a:t>
            </a:r>
            <a:r>
              <a:rPr lang="en-US" dirty="0"/>
              <a:t>Why?</a:t>
            </a:r>
            <a:r>
              <a:rPr lang="en-US" b="1" dirty="0"/>
              <a:t>  –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  <a:endParaRPr lang="en-US" b="1" i="1" dirty="0"/>
          </a:p>
          <a:p>
            <a:pPr marL="457200" lvl="1" indent="0">
              <a:buNone/>
            </a:pPr>
            <a:r>
              <a:rPr lang="en-US" b="1" dirty="0" smtClean="0"/>
              <a:t>I would/would not blow my top because…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your top…or not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06" y="1600200"/>
            <a:ext cx="8610600" cy="3375251"/>
          </a:xfrm>
          <a:ln w="762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You are wearing a brand new jacket.  You are walking across the playground and the sprinklers come on, soaking you from head to toe.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Would you blow your top?  </a:t>
            </a:r>
            <a:r>
              <a:rPr lang="en-US" dirty="0"/>
              <a:t>Why?</a:t>
            </a:r>
            <a:r>
              <a:rPr lang="en-US" b="1" dirty="0"/>
              <a:t>  –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  <a:endParaRPr lang="en-US" b="1" i="1" dirty="0"/>
          </a:p>
          <a:p>
            <a:pPr marL="457200" lvl="1" indent="0">
              <a:buNone/>
            </a:pPr>
            <a:r>
              <a:rPr lang="en-US" b="1" dirty="0" smtClean="0"/>
              <a:t>I would/would not blow my top because…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2" descr="Image result for synonym"/>
          <p:cNvSpPr>
            <a:spLocks noChangeAspect="1" noChangeArrowheads="1"/>
          </p:cNvSpPr>
          <p:nvPr/>
        </p:nvSpPr>
        <p:spPr bwMode="auto">
          <a:xfrm>
            <a:off x="155575" y="-700088"/>
            <a:ext cx="18954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What’s the new phrase we are learning that means “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very angry</a:t>
            </a:r>
            <a:r>
              <a:rPr lang="en-US" sz="4400" dirty="0" smtClean="0"/>
              <a:t>”?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3788" y="3505200"/>
            <a:ext cx="82296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 your top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8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40785"/>
            <a:ext cx="6315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89" y="2817680"/>
            <a:ext cx="2481992" cy="2300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6477000" y="2521143"/>
            <a:ext cx="1981200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 smtClean="0"/>
              <a:t>Landon</a:t>
            </a:r>
          </a:p>
          <a:p>
            <a:pPr marL="0" lvl="1">
              <a:defRPr/>
            </a:pPr>
            <a:r>
              <a:rPr lang="en-US" sz="2400" dirty="0" err="1" smtClean="0"/>
              <a:t>Paisleigh</a:t>
            </a:r>
            <a:endParaRPr lang="en-US" sz="2400" dirty="0" smtClean="0"/>
          </a:p>
          <a:p>
            <a:pPr marL="0" lvl="1">
              <a:defRPr/>
            </a:pPr>
            <a:r>
              <a:rPr lang="en-US" sz="2400" dirty="0" smtClean="0"/>
              <a:t>Jaiden</a:t>
            </a:r>
          </a:p>
          <a:p>
            <a:pPr marL="0" lvl="1">
              <a:defRPr/>
            </a:pPr>
            <a:r>
              <a:rPr lang="en-US" sz="2400" dirty="0" smtClean="0"/>
              <a:t>Macon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1514493" y="5413043"/>
            <a:ext cx="7239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Everyone else: Flashlight Friday!!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11:35 – 12:05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325936" y="581693"/>
            <a:ext cx="1981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LLI: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Kaylah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Kaylee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Adalyn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718" y="3188461"/>
            <a:ext cx="1838688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CHOICE</a:t>
            </a:r>
          </a:p>
          <a:p>
            <a:pPr marL="0" lvl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Katelynn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Cohen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McKenzie – 5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Macon - 7</a:t>
            </a:r>
          </a:p>
          <a:p>
            <a:pPr marL="285750" lvl="1" indent="-285750">
              <a:buFontTx/>
              <a:buChar char="-"/>
              <a:defRPr/>
            </a:pP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Khamani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pPr marL="285750" lvl="1" indent="-285750">
              <a:buFontTx/>
              <a:buChar char="-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Elin – 9</a:t>
            </a:r>
          </a:p>
        </p:txBody>
      </p:sp>
    </p:spTree>
    <p:extLst>
      <p:ext uri="{BB962C8B-B14F-4D97-AF65-F5344CB8AC3E}">
        <p14:creationId xmlns:p14="http://schemas.microsoft.com/office/powerpoint/2010/main" val="932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 smtClean="0"/>
              <a:t>Indoor Recess</a:t>
            </a:r>
            <a:endParaRPr lang="en-US" altLang="en-US" sz="6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</a:t>
            </a:r>
            <a:r>
              <a:rPr lang="en-US" sz="6000" dirty="0" smtClean="0"/>
              <a:t>12:05 -12:35</a:t>
            </a:r>
            <a:endParaRPr lang="en-US" sz="6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224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125" t="16000" r="40625" b="8000"/>
          <a:stretch/>
        </p:blipFill>
        <p:spPr>
          <a:xfrm>
            <a:off x="228599" y="191873"/>
            <a:ext cx="5029200" cy="6589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</a:t>
            </a:r>
          </a:p>
        </p:txBody>
      </p:sp>
    </p:spTree>
    <p:extLst>
      <p:ext uri="{BB962C8B-B14F-4D97-AF65-F5344CB8AC3E}">
        <p14:creationId xmlns:p14="http://schemas.microsoft.com/office/powerpoint/2010/main" val="6456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6000" dirty="0" smtClean="0"/>
              <a:t>No Activity </a:t>
            </a:r>
            <a:r>
              <a:rPr lang="en-US" sz="6000" dirty="0"/>
              <a:t>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  <p:sp>
        <p:nvSpPr>
          <p:cNvPr id="5" name="Rectangle 4"/>
          <p:cNvSpPr/>
          <p:nvPr/>
        </p:nvSpPr>
        <p:spPr>
          <a:xfrm>
            <a:off x="609600" y="4360241"/>
            <a:ext cx="2431869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for FREE CHOICE</a:t>
            </a:r>
          </a:p>
          <a:p>
            <a:pPr marL="0" lvl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Landon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Kaylah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Adalyn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</a:p>
          <a:p>
            <a:pPr marL="0" lvl="1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Kaylee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1:55 – 3:10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69" t="25255" r="34216" b="10768"/>
          <a:stretch/>
        </p:blipFill>
        <p:spPr>
          <a:xfrm>
            <a:off x="34088" y="457199"/>
            <a:ext cx="4652211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2697"/>
            <a:ext cx="8458200" cy="533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Paired Partners  10 minutes!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250" t="24000" r="35000" b="14000"/>
          <a:stretch/>
        </p:blipFill>
        <p:spPr>
          <a:xfrm>
            <a:off x="4632258" y="886097"/>
            <a:ext cx="4378270" cy="5901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202468"/>
            <a:ext cx="6098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1:55 – 2:10 (review 2:10 – 2:15)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00" t="16000" r="40625" b="10000"/>
          <a:stretch/>
        </p:blipFill>
        <p:spPr>
          <a:xfrm>
            <a:off x="228599" y="152400"/>
            <a:ext cx="5224849" cy="6553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0" y="1981200"/>
            <a:ext cx="3276599" cy="3733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Extra practice and then more 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5745162"/>
          </a:xfrm>
        </p:spPr>
        <p:txBody>
          <a:bodyPr/>
          <a:lstStyle/>
          <a:p>
            <a:r>
              <a:rPr lang="en-US" dirty="0" smtClean="0"/>
              <a:t>Reminder:</a:t>
            </a:r>
            <a:br>
              <a:rPr lang="en-US" dirty="0" smtClean="0"/>
            </a:br>
            <a:r>
              <a:rPr lang="en-US" dirty="0" smtClean="0"/>
              <a:t>Classroom Spelling Bee</a:t>
            </a:r>
            <a:br>
              <a:rPr lang="en-US" dirty="0" smtClean="0"/>
            </a:br>
            <a:r>
              <a:rPr lang="en-US" dirty="0" smtClean="0"/>
              <a:t>November 12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724400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625" t="11000" r="40625" b="8000"/>
          <a:stretch/>
        </p:blipFill>
        <p:spPr>
          <a:xfrm>
            <a:off x="3810000" y="281169"/>
            <a:ext cx="472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4023"/>
              </p:ext>
            </p:extLst>
          </p:nvPr>
        </p:nvGraphicFramePr>
        <p:xfrm>
          <a:off x="307975" y="1143000"/>
          <a:ext cx="841533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EPIC:</a:t>
                      </a:r>
                      <a:endParaRPr lang="en-US" sz="3600" i="1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Katelynn </a:t>
                      </a: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i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i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Caydance</a:t>
                      </a: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i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- 2</a:t>
                      </a:r>
                      <a:endParaRPr lang="en-US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Kaylah </a:t>
                      </a:r>
                      <a:r>
                        <a:rPr lang="en-US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Emma  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 McKenzie 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en-US" i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Jaylie</a:t>
                      </a: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i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- 6</a:t>
                      </a:r>
                      <a:endParaRPr lang="en-US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Macon - </a:t>
                      </a:r>
                      <a:r>
                        <a:rPr lang="en-US" i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n-US" i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Khamani</a:t>
                      </a:r>
                      <a:r>
                        <a:rPr lang="en-US" i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i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Classworks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 - Adalyn 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Classworks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Kaylee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TC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Paisleigh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Check In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Erin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Noah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Elin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Katelynn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Free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Book Choice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Everyone else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297" y="5465094"/>
            <a:ext cx="8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5920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</p:spTree>
    <p:extLst>
      <p:ext uri="{BB962C8B-B14F-4D97-AF65-F5344CB8AC3E}">
        <p14:creationId xmlns:p14="http://schemas.microsoft.com/office/powerpoint/2010/main" val="34852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9:20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37373" b="5717"/>
          <a:stretch/>
        </p:blipFill>
        <p:spPr>
          <a:xfrm>
            <a:off x="1143000" y="150433"/>
            <a:ext cx="5094514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625884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9:20 – 9:50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75" t="12000" r="38125" b="5000"/>
          <a:stretch/>
        </p:blipFill>
        <p:spPr>
          <a:xfrm>
            <a:off x="2532183" y="1417638"/>
            <a:ext cx="4079634" cy="52907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33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51722</TotalTime>
  <Words>1044</Words>
  <Application>Microsoft Office PowerPoint</Application>
  <PresentationFormat>On-screen Show (4:3)</PresentationFormat>
  <Paragraphs>183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1_Office Theme</vt:lpstr>
      <vt:lpstr>5_Office Theme</vt:lpstr>
      <vt:lpstr>PowerPoint Presentation</vt:lpstr>
      <vt:lpstr>PowerPoint Presentation</vt:lpstr>
      <vt:lpstr>Math Homework </vt:lpstr>
      <vt:lpstr>Reminder: Classroom Spelling Bee November 12th </vt:lpstr>
      <vt:lpstr>CHOMP TIME F.A.S.T.  Groups Focused Academic Support Time</vt:lpstr>
      <vt:lpstr>F.A.S.T. Designations</vt:lpstr>
      <vt:lpstr>Restroom Break</vt:lpstr>
      <vt:lpstr>PowerPoint Presentation</vt:lpstr>
      <vt:lpstr>Independent Practice</vt:lpstr>
      <vt:lpstr>PowerPoint Presentation</vt:lpstr>
      <vt:lpstr>Veterans Day Program</vt:lpstr>
      <vt:lpstr>Vocabulary &amp; Grammar Time</vt:lpstr>
      <vt:lpstr>PowerPoint Presentation</vt:lpstr>
      <vt:lpstr>motion</vt:lpstr>
      <vt:lpstr>motion</vt:lpstr>
      <vt:lpstr>motion</vt:lpstr>
      <vt:lpstr>motion</vt:lpstr>
      <vt:lpstr>PowerPoint Presentation</vt:lpstr>
      <vt:lpstr>PowerPoint Presentation</vt:lpstr>
      <vt:lpstr>prowl</vt:lpstr>
      <vt:lpstr>PowerPoint Presentation</vt:lpstr>
      <vt:lpstr>PowerPoint Presentation</vt:lpstr>
      <vt:lpstr>Blow your top…or not </vt:lpstr>
      <vt:lpstr>Blow your top…or not </vt:lpstr>
      <vt:lpstr>Blow your top…or not </vt:lpstr>
      <vt:lpstr>Blow your top…or not </vt:lpstr>
      <vt:lpstr>PowerPoint Presentation</vt:lpstr>
      <vt:lpstr>PowerPoint Presentation</vt:lpstr>
      <vt:lpstr>Indoor Recess</vt:lpstr>
      <vt:lpstr>Out of Classroom!</vt:lpstr>
      <vt:lpstr>Restroom Break</vt:lpstr>
      <vt:lpstr>Out of Classroom!</vt:lpstr>
      <vt:lpstr>Math Fluency &amp; Focus Lesson!</vt:lpstr>
      <vt:lpstr>Paired Partners  10 minutes!</vt:lpstr>
      <vt:lpstr>Extra practice and then more practice!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1681</cp:revision>
  <cp:lastPrinted>2019-11-08T13:39:01Z</cp:lastPrinted>
  <dcterms:created xsi:type="dcterms:W3CDTF">2014-06-10T16:20:56Z</dcterms:created>
  <dcterms:modified xsi:type="dcterms:W3CDTF">2019-11-08T21:44:26Z</dcterms:modified>
</cp:coreProperties>
</file>