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Lobster"/>
      <p:regular r:id="rId17"/>
    </p:embeddedFont>
    <p:embeddedFont>
      <p:font typeface="Roboto" pitchFamily="2" charset="0"/>
      <p:regular r:id="rId18"/>
      <p:bold r:id="rId19"/>
      <p:italic r:id="rId20"/>
      <p:boldItalic r:id="rId21"/>
    </p:embeddedFont>
    <p:embeddedFont>
      <p:font typeface="Merriweather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f98d9739c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f98d9739c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f98d9739c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f98d9739c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f98d9739c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f98d9739c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f98d9739c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f98d9739c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f98d9739c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f98d9739c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f98d9739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f98d9739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f98d9739c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f98d9739c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f98d9739c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f98d9739c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f98d9739c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f98d9739c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f98d9739c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f98d9739c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f98d9739c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f98d9739c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f98d9739c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f98d9739c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f98d9739c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f98d9739c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9900FF"/>
                </a:solidFill>
                <a:latin typeface="Lobster"/>
                <a:ea typeface="Lobster"/>
                <a:cs typeface="Lobster"/>
                <a:sym typeface="Lobster"/>
              </a:rPr>
              <a:t>Minerals</a:t>
            </a:r>
            <a:r>
              <a:rPr lang="en" sz="7200">
                <a:solidFill>
                  <a:srgbClr val="9900FF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endParaRPr sz="7200">
              <a:solidFill>
                <a:srgbClr val="99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 Chapter 3 p. 74</a:t>
            </a:r>
            <a:endParaRPr sz="30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few examples of uses of Minerals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3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Copper - wiring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Quartz - glass and ceramics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Aluminum - electronics, transportation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Zinc - steel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Sand/Gravel - concrete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Sulfur - rubber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Iron - nails, faucets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Lithium - batteries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Titanium - paint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Silica - glass                                                     Pic p. 96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Rare/Essential  Minerals 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RARE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Gold and Black Opal. Platinum-only mined in 3 places around the world. Painite- only 2 crystals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ESSENTIAL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Calcium, Potassium, Sodium, Chloride, Magnesium, Iron, Zinc, Copper, Iodine, Fluoride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EXPENSIVE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Painite, Blue Diamond ($3.9 M per carat), Black Opal ($3.5K per carat), Platinum, Gold, Rubies, Jadeite ($20K per carat), Blue Garnet, Lithium 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HARDEST: Diamond   SOFTEST: Talc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Gemstones 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rare and attractive mineral that can be worn as jewelry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cut and polished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gemstones are synthetic stones made by man and are less expensive than natural gemstones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Common gemstones: emerald, sapphire, ruby, diamond, amethyst, and peridot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Look at chemical formulas of these gems Pic on p. 98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Mohs Scale 1812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Vickers Scale 1921 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Rates minerals and gemstones based on hardness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Began with seeing which minerals visibly scratch others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Watch video on Mineral Hardness Test 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for Test  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textbook and notes, individually complete the graphic organizer on p. 103 Title it Ch 3 Minerals and turn it in with your name on it.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Then work in partners to complete the review on p. 104 (1-10) Write in capital letters. Keep answers in your binder. Title it Ch 3 Minerals Review p. 104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Practice Quizlet on Chromebooks/Ipads/Desktops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Know vocabulary in your binder 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Study notes from Power Point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Test time: I expect A’s :)                       #youcandothis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mineral? 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Naturally occurring, inorganic solid with a definite chemical composition and an orderly arrangement of atoms 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Organic-living    Atom-tiniest part of elements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Element-a part of something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composition-(compose) what things are made of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Many objects in your home are made from minerals-examples: shampoo, deodorant, make up, belt buckle, jewelry, zippers, salt, etc….</a:t>
            </a:r>
            <a:endParaRPr sz="14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Minerals are everywhere-tallest mountain tip to the deepest ocean floor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Mineral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Composition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Periodic table of all chemical elements-Minerals have a chemical formula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Minerals form predictable crystal patterns (look at salt under magnifying glass)  View pics p. 78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Minerals are solids but not all solids are minerals Liquids and gases are not minerals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 of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Minerals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Minerals come in different shapes and sizes - usually small though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Usually in grow in tiny clusters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Compare pics on p. 80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Compare table salt, Himalayan salt, and Epson salt 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The mineral’s chemical structure makes each one unique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Minerals 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Oxygen and silicon found in Earth’s crust and forms Quartz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Feldspar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Olivine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Pyroxene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Amphibole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Mica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Calcite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Halite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Pics on p. 81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minerals form? 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 a variety of environments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Process called crystallization-parts dissolved in a liquid or a melt solidify and forms crystals (hot and cold)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Water flows underground eroding rocks into tiny minerals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Water evaporates and leaves these minerals behind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Minerals also come from magma flowing out of volcanoes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minerals identified? 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3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Properties - characteristics 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Properties of minerals: color, luster, streak, hardness, fracture, cleavage, density, touch/feel, odor, fluorescence, magnetism 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Mineralogists are scientists who study mineral properties and mineral uses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Luster-the way a mineral reflects or absorbs light 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Streak-the color of a mineral in powder form (scrape a rock on concrete)</a:t>
            </a:r>
            <a:endParaRPr sz="1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Cleavage breaks smoothly. Fracture breaks unevenly. </a:t>
            </a:r>
            <a:endParaRPr sz="14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Density-how compact or pressed together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it float or sink? 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Volleyballs and bowling balls are the same size but the bowling ball has more density since it is more compact/pressed together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Which one floats? Sinks?     You Predict!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Toy soldier? 		Dice? 		Marble?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Eraser? 		Egg? 		Penny?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Nickel?		Dime? 	Quarter?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Key? 			Twig? 	Ping Pong ball?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Golf ball? 		Bouncy ball?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Watch video on virtual density lab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Uses of Minerals 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Where do rocks, bricks, and metals come from?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Average person uses 22K kg of minerals annually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Minerals are mined 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Some minerals are metallic or nonmetallic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Watch video on Minerals in our Daily Life 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On-screen Show (16:9)</PresentationFormat>
  <Paragraphs>101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Lobster</vt:lpstr>
      <vt:lpstr>Roboto</vt:lpstr>
      <vt:lpstr>Arial</vt:lpstr>
      <vt:lpstr>Merriweather</vt:lpstr>
      <vt:lpstr>Paradigm</vt:lpstr>
      <vt:lpstr>Minerals </vt:lpstr>
      <vt:lpstr>Lesson 1  What is a mineral? </vt:lpstr>
      <vt:lpstr>Mineral  Composition</vt:lpstr>
      <vt:lpstr>Structure of  Minerals</vt:lpstr>
      <vt:lpstr>Common Minerals </vt:lpstr>
      <vt:lpstr>How do minerals form? </vt:lpstr>
      <vt:lpstr>Lesson 2  How are minerals identified? </vt:lpstr>
      <vt:lpstr>Does it float or sink? </vt:lpstr>
      <vt:lpstr>Lesson 3  Uses of Minerals </vt:lpstr>
      <vt:lpstr>A few examples of uses of Minerals</vt:lpstr>
      <vt:lpstr>Rare/Essential  Minerals </vt:lpstr>
      <vt:lpstr>Gemstones </vt:lpstr>
      <vt:lpstr>Mohs Scale 1812 Vickers Scale 1921 </vt:lpstr>
      <vt:lpstr>Review for Test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 </dc:title>
  <dc:creator>Deanna McKinley</dc:creator>
  <cp:lastModifiedBy>Deanna McKinley</cp:lastModifiedBy>
  <cp:revision>1</cp:revision>
  <dcterms:modified xsi:type="dcterms:W3CDTF">2018-08-12T03:37:07Z</dcterms:modified>
</cp:coreProperties>
</file>