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3" r:id="rId5"/>
    <p:sldId id="314" r:id="rId6"/>
    <p:sldId id="315" r:id="rId7"/>
    <p:sldId id="316" r:id="rId8"/>
    <p:sldId id="317" r:id="rId9"/>
    <p:sldId id="318" r:id="rId10"/>
    <p:sldId id="323" r:id="rId11"/>
    <p:sldId id="319" r:id="rId12"/>
    <p:sldId id="320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322" r:id="rId38"/>
    <p:sldId id="321" r:id="rId39"/>
    <p:sldId id="283" r:id="rId40"/>
    <p:sldId id="284" r:id="rId41"/>
    <p:sldId id="285" r:id="rId42"/>
    <p:sldId id="287" r:id="rId43"/>
    <p:sldId id="288" r:id="rId44"/>
    <p:sldId id="289" r:id="rId45"/>
    <p:sldId id="290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0DD9-5D61-40C1-9DCA-65A6FB5EA4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B9B8-C135-438F-93FC-EE3704AD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6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0DD9-5D61-40C1-9DCA-65A6FB5EA4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B9B8-C135-438F-93FC-EE3704AD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8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0DD9-5D61-40C1-9DCA-65A6FB5EA4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B9B8-C135-438F-93FC-EE3704AD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0DD9-5D61-40C1-9DCA-65A6FB5EA4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B9B8-C135-438F-93FC-EE3704AD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9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0DD9-5D61-40C1-9DCA-65A6FB5EA4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B9B8-C135-438F-93FC-EE3704AD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4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0DD9-5D61-40C1-9DCA-65A6FB5EA4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B9B8-C135-438F-93FC-EE3704AD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8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0DD9-5D61-40C1-9DCA-65A6FB5EA4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B9B8-C135-438F-93FC-EE3704AD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0DD9-5D61-40C1-9DCA-65A6FB5EA4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B9B8-C135-438F-93FC-EE3704AD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4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0DD9-5D61-40C1-9DCA-65A6FB5EA4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B9B8-C135-438F-93FC-EE3704AD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2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0DD9-5D61-40C1-9DCA-65A6FB5EA4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B9B8-C135-438F-93FC-EE3704AD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7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0DD9-5D61-40C1-9DCA-65A6FB5EA4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B9B8-C135-438F-93FC-EE3704AD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9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0DD9-5D61-40C1-9DCA-65A6FB5EA4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DB9B8-C135-438F-93FC-EE3704AD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1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2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eb work\ESL\powerpoints\parts of speech 4\Parts of Speech Compilation (2)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eb work\ESL\powerpoints\parts of speech 3\Parts of Speech3-text images\Slid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483" y="930337"/>
            <a:ext cx="2213040" cy="6096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226" y="976061"/>
            <a:ext cx="2243522" cy="6005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063" y="895775"/>
            <a:ext cx="1816765" cy="5974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028" y="882896"/>
            <a:ext cx="2091109" cy="2255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6933" y="1039376"/>
            <a:ext cx="2371550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7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eb work\ESL\powerpoints\parts of speech 3\Parts of Speech3-text images\Slide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7749"/>
          <a:stretch/>
        </p:blipFill>
        <p:spPr>
          <a:xfrm>
            <a:off x="-112078" y="2813706"/>
            <a:ext cx="4851503" cy="816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41" y="3333421"/>
            <a:ext cx="5182049" cy="1274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307" y="2761885"/>
            <a:ext cx="3749365" cy="1737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06" y="4298151"/>
            <a:ext cx="9839797" cy="1274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979" y="5130411"/>
            <a:ext cx="8766808" cy="1213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0634" y="5820022"/>
            <a:ext cx="927282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eb work\ESL\powerpoints\parts of speech 3\Parts of Speech3-text images\Slide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048" y="2710486"/>
            <a:ext cx="3493311" cy="816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28" y="3252355"/>
            <a:ext cx="9102117" cy="816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07" y="3769736"/>
            <a:ext cx="8242506" cy="1207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9952" y="4627404"/>
            <a:ext cx="9675191" cy="1286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7048" y="5360902"/>
            <a:ext cx="4950381" cy="1731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8810" y="5489692"/>
            <a:ext cx="4480948" cy="1530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0068" y="2110526"/>
            <a:ext cx="299077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4407" y="1956246"/>
            <a:ext cx="4694327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eb work\ESL\powerpoints\parts of speech 4\Parts of Speech Compilation (2)\Slid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eb work\ESL\powerpoints\parts of speech 4\Parts of Speech Compilation (2)\Slide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02" y="2881352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eb work\ESL\powerpoints\parts of speech 4\Parts of Speech Compilation (2)\Slide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146" y="3362774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9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eb work\ESL\powerpoints\parts of speech 4\Parts of Speech Compilation (2)\Slide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222" y="2888158"/>
            <a:ext cx="3438442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3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eb work\ESL\powerpoints\parts of speech 4\Parts of Speech Compilation (2)\Slide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983" y="3525062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eb work\ESL\powerpoints\parts of speech 4\Parts of Speech Compilation (2)\Slide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999" y="3697338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eb work\ESL\powerpoints\parts of speech 4\Parts of Speech Compilation (2)\Slide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487" y="3595394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2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eb work\ESL\powerpoints\parts of speech 4\Parts of Speech Compilation (2)\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eb work\ESL\powerpoints\parts of speech 4\Parts of Speech Compilation (2)\Slide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eb work\ESL\powerpoints\parts of speech 4\Parts of Speech Compilation (2)\Slid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779" y="3069540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5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eb work\ESL\powerpoints\parts of speech 4\Parts of Speech Compilation (2)\Slide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716" y="3291247"/>
            <a:ext cx="3438442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eb work\ESL\powerpoints\parts of speech 4\Parts of Speech Compilation (2)\Slide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486" y="3419046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5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eb work\ESL\powerpoints\parts of speech 4\Parts of Speech Compilation (2)\Slide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716" y="3291247"/>
            <a:ext cx="3438442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8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eb work\ESL\powerpoints\parts of speech 4\Parts of Speech Compilation (2)\Slide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253" y="3419046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eb work\ESL\powerpoints\parts of speech 4\Parts of Speech Compilation (2)\Slide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93" y="3222796"/>
            <a:ext cx="3438442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eb work\ESL\powerpoints\parts of speech 4\Parts of Speech Compilation (2)\Slide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990" y="3298234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9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eb work\ESL\powerpoints\parts of speech 4\Parts of Speech Compilation (2)\Slide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716" y="3291247"/>
            <a:ext cx="3438442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8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eb work\ESL\powerpoints\parts of speech 4\Parts of Speech Compilation (2)\Slide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348" y="3419046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eb work\ESL\powerpoints\parts of speech 4\Parts of Speech Compilation (2)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eb work\ESL\powerpoints\parts of speech 4\Parts of Speech Compilation (2)\Slide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936" y="3515882"/>
            <a:ext cx="3438442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6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eb work\ESL\powerpoints\parts of speech 4\Parts of Speech Compilation (2)\Slide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706" y="3270717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eb work\ESL\powerpoints\parts of speech 4\Parts of Speech Compilation (2)\Slide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441" y="3471246"/>
            <a:ext cx="3438442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eb work\ESL\powerpoints\parts of speech 4\Parts of Speech Compilation (2)\Slide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107" y="3405772"/>
            <a:ext cx="3438442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eb work\ESL\powerpoints\parts of speech 4\Parts of Speech Compilation (2)\Slide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270" y="3497733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eb work\ESL\powerpoints\parts of speech 4\Parts of Speech Compilation (2)\Slide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988" y="2911912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8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eb work\ESL\powerpoints\parts of speech 4\Parts of Speech Compilation (2)\Slide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11" y="3270717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eb work\ESL\powerpoints\parts of speech 4\Parts of Speech Compilation (2)\Slide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069" y="3497729"/>
            <a:ext cx="3438442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7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eb work\ESL\powerpoints\parts of speech 4\Parts of Speech Compilation (2)\Slide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24" y="3022504"/>
            <a:ext cx="3438442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7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eb work\ESL\powerpoints\parts of speech 4\Parts of Speech Compilation (2)\Slide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332" y="2967888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eb work\ESL\powerpoints\Parts of Speech 1\Parts of Speech1-text images (1)\Slid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507" y="2769637"/>
            <a:ext cx="9285013" cy="816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00" y="3324610"/>
            <a:ext cx="8431499" cy="816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009" y="2351105"/>
            <a:ext cx="1249788" cy="1487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60" y="3985424"/>
            <a:ext cx="8431499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284" y="3295104"/>
            <a:ext cx="1249788" cy="1493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501" y="4636708"/>
            <a:ext cx="8431499" cy="816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3284" y="4343697"/>
            <a:ext cx="2145978" cy="1109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225" y="5007165"/>
            <a:ext cx="7663336" cy="1341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50973" y="5777574"/>
            <a:ext cx="927282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eb work\ESL\powerpoints\parts of speech 4\Parts of Speech Compilation (2)\Slide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891" y="2798225"/>
            <a:ext cx="3438442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eb work\ESL\powerpoints\parts of speech 4\Parts of Speech Compilation (2)\Slide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891" y="2798225"/>
            <a:ext cx="3438442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8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eb work\ESL\powerpoints\parts of speech 4\Parts of Speech Compilation (2)\Slide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838" y="3270717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6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eb work\ESL\powerpoints\parts of speech 4\Parts of Speech Compilation (2)\Slide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377" y="3419046"/>
            <a:ext cx="3438442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eb work\ESL\powerpoints\parts of speech 4\Parts of Speech Compilation (2)\Slide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832" y="3075062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eb work\ESL\powerpoints\parts of speech 4\Parts of Speech Compilation (2)\Slide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9" y="3075062"/>
            <a:ext cx="3438442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eb work\ESL\powerpoints\parts of speech 4\Parts of Speech Compilation (2)\Slide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158" y="3419046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1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eb work\ESL\powerpoints\parts of speech 4\Parts of Speech Compilation (2)\Slide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833" y="3609785"/>
            <a:ext cx="3438442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2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eb work\ESL\powerpoints\parts of speech 4\Parts of Speech Compilation (2)\Slide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774" y="3609785"/>
            <a:ext cx="3438442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eb work\ESL\powerpoints\parts of speech 4\Parts of Speech Compilation (2)\Slide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271" y="3609785"/>
            <a:ext cx="3438442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eb work\ESL\powerpoints\Parts of Speech 1\Parts of Speech1-text images (1)\Slid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510" y="2694469"/>
            <a:ext cx="9285013" cy="816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70" y="3181378"/>
            <a:ext cx="8431499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017" y="2824653"/>
            <a:ext cx="2152075" cy="1109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68" y="3598625"/>
            <a:ext cx="7620660" cy="1207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12" y="4189082"/>
            <a:ext cx="8504657" cy="1341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4900" y="4337019"/>
            <a:ext cx="4718713" cy="1188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68" y="5188978"/>
            <a:ext cx="7620660" cy="1207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4413" y="5845564"/>
            <a:ext cx="927282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eb work\ESL\powerpoints\parts of speech 4\Parts of Speech Compilation (2)\Slide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271" y="3609785"/>
            <a:ext cx="3438442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9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eb work\ESL\powerpoints\parts of speech 4\Parts of Speech Compilation (2)\Slide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885" y="3664211"/>
            <a:ext cx="344453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eb work\ESL\powerpoints\parts of speech 4\Parts of Speech Compilation (2)\Slide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774" y="3609785"/>
            <a:ext cx="3438442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1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eb work\ESL\powerpoints\parts of speech 4\Parts of Speech Compilation (2)\Slide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3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eb work\ESL\powerpoints\Parts of Speech 1\Parts of Speech1-text images (1)\Slide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013" y="2743179"/>
            <a:ext cx="9285013" cy="816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36" y="3272380"/>
            <a:ext cx="8620491" cy="816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040" y="3818999"/>
            <a:ext cx="6815919" cy="1170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68" y="4581175"/>
            <a:ext cx="9437426" cy="13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2808" y="5333707"/>
            <a:ext cx="5019608" cy="1731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546" y="5434299"/>
            <a:ext cx="4377307" cy="1530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5974" y="2170787"/>
            <a:ext cx="96325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eb work\ESL\powerpoints\Parts of speech 2\Parts of Speech2-text images\Slide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265" y="2637007"/>
            <a:ext cx="9285013" cy="816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01" y="3082939"/>
            <a:ext cx="8431499" cy="1274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862" y="2265814"/>
            <a:ext cx="3328704" cy="2353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59" y="3891848"/>
            <a:ext cx="4383404" cy="1853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8710" y="4536500"/>
            <a:ext cx="4657748" cy="1127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4442" y="5458804"/>
            <a:ext cx="9364268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eb work\ESL\powerpoints\Parts of speech 2\Parts of Speech2-text images\Slide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77" y="2611840"/>
            <a:ext cx="9285013" cy="816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78" y="3096779"/>
            <a:ext cx="8590008" cy="2603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17" y="4198014"/>
            <a:ext cx="5895343" cy="1109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74" y="5186156"/>
            <a:ext cx="7852329" cy="1213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2077" y="5832149"/>
            <a:ext cx="927282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eb work\ESL\powerpoints\parts of speech 3\Parts of Speech3-text images\Slid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013" y="2711190"/>
            <a:ext cx="9285013" cy="816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84" y="3164251"/>
            <a:ext cx="8681456" cy="1274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1" y="4144996"/>
            <a:ext cx="9132600" cy="1225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0706" y="5056970"/>
            <a:ext cx="9577646" cy="13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8820" y="5819851"/>
            <a:ext cx="927282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On-screen Show (4:3)</PresentationFormat>
  <Paragraphs>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DebLaptop</dc:creator>
  <cp:lastModifiedBy>DebLaptop</cp:lastModifiedBy>
  <cp:revision>7</cp:revision>
  <dcterms:created xsi:type="dcterms:W3CDTF">2014-03-30T20:25:14Z</dcterms:created>
  <dcterms:modified xsi:type="dcterms:W3CDTF">2014-03-31T00:35:04Z</dcterms:modified>
</cp:coreProperties>
</file>