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88" Type="http://schemas.openxmlformats.org/officeDocument/2006/relationships/slide" Target="slides/slide84.xml"/><Relationship Id="rId43" Type="http://schemas.openxmlformats.org/officeDocument/2006/relationships/slide" Target="slides/slide39.xml"/><Relationship Id="rId87" Type="http://schemas.openxmlformats.org/officeDocument/2006/relationships/slide" Target="slides/slide8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95" Type="http://schemas.openxmlformats.org/officeDocument/2006/relationships/slide" Target="slides/slide91.xml"/><Relationship Id="rId50" Type="http://schemas.openxmlformats.org/officeDocument/2006/relationships/slide" Target="slides/slide46.xml"/><Relationship Id="rId94" Type="http://schemas.openxmlformats.org/officeDocument/2006/relationships/slide" Target="slides/slide9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9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0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1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High-Frequency Phrases</a:t>
            </a:r>
            <a:endParaRPr/>
          </a:p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Sixth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100 Words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Members of the class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Dance is exercise.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window is square.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cells divided.</a:t>
            </a:r>
            <a:endParaRPr b="0" i="0" sz="44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suddenly felt ill.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bright moon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center of the earth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In my direction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test was hard.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Perhaps we should.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doesn’t matter.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Drop the ball.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wish it were summer.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It’s cold in winter.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answer is a sum.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Sit on the wall.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I’ll probably return.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lot of energy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My teacher is happy.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believe you.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general is in charge.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Pay the bill.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Math is a hard subject.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store sells paint.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My arms and legs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love the flowers.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Rain may cause a flood.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Heart and mind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sat on the eggs.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fast train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made the difference.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picked fruit.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can’t do it.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In the distance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simple story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Go the distance.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Train your mind.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blue sky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good cause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main difference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Race past the sign.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kept my interest.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Sign your name here.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region of Europe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wild race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She finished first.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beautiful present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glass window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 developed a rash.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My oldest brother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written paragraph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length of the car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good reason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Meet me here.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farmers are ready.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weather instruments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Beside the wild river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good job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sharp edge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soft clothes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represent my family.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Drive to the west.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Lay on your side.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forest in the west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In two months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Anything can happen.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7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tree root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7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My parents raised me.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Shall we go?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broke the record.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7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million flowers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Six months ago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7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was the third strike.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Whether or not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 discovered a cure.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Gone with the wind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Two syllables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 held her hand tightly.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Describe your brother.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Blue paint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8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town square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full moon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8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believe in you.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8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probably will happen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9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Anything you want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Keep your interest high.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9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What’s the difference?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love to dance.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9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beautiful summer day</a:t>
            </a: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94"/>
          <p:cNvSpPr txBox="1"/>
          <p:nvPr>
            <p:ph type="title"/>
          </p:nvPr>
        </p:nvSpPr>
        <p:spPr>
          <a:xfrm>
            <a:off x="594375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Full of energy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