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96e14f259a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96e14f259a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96e14f259a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96e14f259a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6e14f259a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6e14f259a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96e14f259a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96e14f259a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ffcfefde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ffcfefde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6e14f259a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6e14f259a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6e14f259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6e14f259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6e14f259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6e14f25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6e14f259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6e14f259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6e14f259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6e14f259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6e14f259a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6e14f259a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6e14f259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6e14f259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599050" y="248850"/>
            <a:ext cx="6172200" cy="16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CC0000"/>
                </a:solidFill>
              </a:rPr>
              <a:t>O’Bannon Elementary School</a:t>
            </a:r>
            <a:endParaRPr b="1" sz="3200">
              <a:solidFill>
                <a:srgbClr val="CC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CC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CC0000"/>
                </a:solidFill>
              </a:rPr>
              <a:t>Pre-K, Kindergarten, First Grade</a:t>
            </a:r>
            <a:endParaRPr b="1" sz="2500">
              <a:solidFill>
                <a:srgbClr val="CC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CC0000"/>
                </a:solidFill>
              </a:rPr>
              <a:t>Parent Meeting</a:t>
            </a:r>
            <a:endParaRPr b="1" sz="2500">
              <a:solidFill>
                <a:srgbClr val="CC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/>
              <a:t>Class Schedule</a:t>
            </a:r>
            <a:endParaRPr b="1" sz="3500"/>
          </a:p>
        </p:txBody>
      </p:sp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500"/>
              <a:t>Class Schedule Attachment</a:t>
            </a:r>
            <a:endParaRPr sz="4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100"/>
              <a:t>Students Continuing with Virtual Learning</a:t>
            </a:r>
            <a:endParaRPr b="1" sz="3100"/>
          </a:p>
        </p:txBody>
      </p:sp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311700" y="1152475"/>
            <a:ext cx="8520600" cy="38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Pre-Kindergarten</a:t>
            </a:r>
            <a:endParaRPr b="1" sz="2100"/>
          </a:p>
          <a:p>
            <a:pPr indent="-361950" lvl="0" marL="457200" rtl="0" algn="l">
              <a:spcBef>
                <a:spcPts val="16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Recordings in Schoology with Learning Packets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100"/>
              <a:t>Kindergarten</a:t>
            </a:r>
            <a:endParaRPr b="1" sz="2100"/>
          </a:p>
          <a:p>
            <a:pPr indent="-361950" lvl="0" marL="457200" rtl="0" algn="l">
              <a:spcBef>
                <a:spcPts val="16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Virtual Classes Taught by Mrs. Correro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Students who are virtual will need to pick up packets each Friday.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100"/>
              <a:t>First Grade</a:t>
            </a:r>
            <a:endParaRPr b="1" sz="2100"/>
          </a:p>
          <a:p>
            <a:pPr indent="-361950" lvl="0" marL="457200" rtl="0" algn="l">
              <a:spcBef>
                <a:spcPts val="16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Virtual Classes with be done in the afternoon, beginning at 1:00.</a:t>
            </a:r>
            <a:endParaRPr sz="21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311700" y="416725"/>
            <a:ext cx="8520600" cy="41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5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6500"/>
              <a:t>Questions?</a:t>
            </a:r>
            <a:endParaRPr sz="6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/>
              <a:t>Administrators’ Email Addresses</a:t>
            </a:r>
            <a:endParaRPr b="1" sz="3500"/>
          </a:p>
        </p:txBody>
      </p:sp>
      <p:sp>
        <p:nvSpPr>
          <p:cNvPr id="125" name="Google Shape;125;p25"/>
          <p:cNvSpPr txBox="1"/>
          <p:nvPr>
            <p:ph idx="1" type="body"/>
          </p:nvPr>
        </p:nvSpPr>
        <p:spPr>
          <a:xfrm>
            <a:off x="311700" y="1152475"/>
            <a:ext cx="8520600" cy="391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James D. Johnson, Principal</a:t>
            </a:r>
            <a:endParaRPr b="1" sz="2200"/>
          </a:p>
          <a:p>
            <a:pPr indent="-368300" lvl="0" marL="457200" rtl="0" algn="l">
              <a:spcBef>
                <a:spcPts val="1600"/>
              </a:spcBef>
              <a:spcAft>
                <a:spcPts val="0"/>
              </a:spcAft>
              <a:buSzPts val="2200"/>
              <a:buChar char="➔"/>
            </a:pPr>
            <a:r>
              <a:rPr lang="en" sz="2200"/>
              <a:t>jjohnson@westernline.org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200"/>
              <a:t>Constance M. Williams, Assistant Principal</a:t>
            </a:r>
            <a:endParaRPr b="1" sz="2200"/>
          </a:p>
          <a:p>
            <a:pPr indent="-368300" lvl="0" marL="457200" rtl="0" algn="l">
              <a:spcBef>
                <a:spcPts val="1600"/>
              </a:spcBef>
              <a:spcAft>
                <a:spcPts val="0"/>
              </a:spcAft>
              <a:buSzPts val="2200"/>
              <a:buChar char="➔"/>
            </a:pPr>
            <a:r>
              <a:rPr lang="en" sz="2200"/>
              <a:t>constance.williams@westernline.org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200"/>
              <a:t>Stephanie M. Threet, Academic Coach</a:t>
            </a:r>
            <a:endParaRPr b="1" sz="2200"/>
          </a:p>
          <a:p>
            <a:pPr indent="-368300" lvl="0" marL="457200" rtl="0" algn="l">
              <a:spcBef>
                <a:spcPts val="1600"/>
              </a:spcBef>
              <a:spcAft>
                <a:spcPts val="0"/>
              </a:spcAft>
              <a:buSzPts val="2200"/>
              <a:buChar char="➔"/>
            </a:pPr>
            <a:r>
              <a:rPr lang="en" sz="2200"/>
              <a:t>sthreet@westernline.org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/>
              <a:t>Pre-Kindergarten Staff</a:t>
            </a:r>
            <a:endParaRPr b="1" sz="3500"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7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James D. Johnson, Principal</a:t>
            </a:r>
            <a:endParaRPr sz="2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600"/>
              <a:t>Constance M. Williams, Assistant Principal</a:t>
            </a:r>
            <a:endParaRPr sz="2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600"/>
              <a:t>Stephanie M. Threet, Academic Coach</a:t>
            </a:r>
            <a:endParaRPr sz="2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600"/>
              <a:t>Landry Powell and Kawannza Meads, Pre-K Teachers</a:t>
            </a:r>
            <a:endParaRPr sz="2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600"/>
              <a:t>Sara Coslet and Jennifer Anderson, Pre-K Teachers</a:t>
            </a:r>
            <a:endParaRPr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/>
              <a:t>Kindergarten Staff</a:t>
            </a:r>
            <a:endParaRPr b="1" sz="3500"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7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James D. Johnson, Principal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/>
              <a:t>Constance M. Williams, Assistant Principal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/>
              <a:t>Stephanie M. Threet, Academic Coach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/>
              <a:t>Cynthia Venuti and Brittany Byars, K Teachers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/>
              <a:t>Trudy Collins and Felicia Hall, K Teachers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/>
              <a:t>Nancy Correro and Lisa Boyd, K Teachers (Virtual)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100"/>
              <a:t>Tracy Kennedy and Ashala Sorrell, K Teachers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/>
              <a:t>First Grade</a:t>
            </a:r>
            <a:r>
              <a:rPr b="1" lang="en" sz="3500"/>
              <a:t> Staff</a:t>
            </a:r>
            <a:endParaRPr b="1" sz="3500"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154775" y="1152475"/>
            <a:ext cx="8858100" cy="37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James D. Johnson, Principal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Constance M. Williams, Assistant Principal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Stephanie M. Threet, Academic Coach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Mary K. Smith and Chan Holloway, 1st Grade Teachers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Candy Nichols and LeKeshna Meads, 1st Grade Teachers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Monnie Kingdom and Tierra Spiller, 1st Grade Teachers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Lamia Wheatley and Donna Johnson, 1st Grade Teachers</a:t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Purpose of Today’s Meeting</a:t>
            </a:r>
            <a:endParaRPr b="1" sz="3000"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88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 September 8, 2020 Pre-K, Kindergarten, and First Grade students have the option to return to the campus for “in class” learning.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Parents wishing to have their students learn virtually may continue with the virtual option.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meeting will accomplish the following: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Provide an overview of the CDC and MSDH safety guidance to be used when students return to campus.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Provide parents with the daily schedule information.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Provide parents with ways to support students who will be coming to campus or learning virtually.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Answer any lingering questions parents may have.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Safety Protocols</a:t>
            </a:r>
            <a:endParaRPr b="1" sz="3600"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8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school will implement the following safety guidelines for faculty, staff, and students: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Temperature checks (temperature must be below 100.4)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Face masks or face coverings--worn properly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Physical distance (six feet)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Frequent and regular scheduled sanitation (classrooms, restrooms, buildings, and personal)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Breakfast and lunch served in the classroom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Water fountains will not be used. School will have bottled water. Students may bring a bottle of water.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/>
              <a:t>School Uniforms</a:t>
            </a:r>
            <a:endParaRPr b="1" sz="3500"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will be required to wear their school uniform while on the campus.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Pre-K students are asked to wear elastic waist khaki or navy pants.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School Uniform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Shirt: </a:t>
            </a:r>
            <a:r>
              <a:rPr lang="en"/>
              <a:t>				White or Kelly Green Polo Style Shirt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Pants/Skirts:</a:t>
            </a:r>
            <a:r>
              <a:rPr lang="en"/>
              <a:t>		Khaki or Navy Blue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Belt:</a:t>
            </a:r>
            <a:r>
              <a:rPr lang="en"/>
              <a:t>				Black or Brown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School Supplies</a:t>
            </a:r>
            <a:endParaRPr b="1"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The following supplies should be sent to school with your student each day:</a:t>
            </a:r>
            <a:endParaRPr sz="2300"/>
          </a:p>
          <a:p>
            <a:pPr indent="-374650" lvl="0" marL="457200" rtl="0" algn="l">
              <a:spcBef>
                <a:spcPts val="160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Pencil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Crayons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Crayon Box/Supply Box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Glue Stick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Blunt End Scissors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Change of Clothes (for Pre-K)</a:t>
            </a:r>
            <a:endParaRPr sz="2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/>
              <a:t>Arrival and Dismissal Times</a:t>
            </a:r>
            <a:endParaRPr b="1" sz="3500"/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152475"/>
            <a:ext cx="8520600" cy="380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03200" marR="2413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Bus riders should be waiting for the bus at the same time breakfast is usually delivered in the mornings--shortly after 7:30 or so.</a:t>
            </a:r>
            <a:endParaRPr>
              <a:solidFill>
                <a:schemeClr val="dk1"/>
              </a:solidFill>
            </a:endParaRPr>
          </a:p>
          <a:p>
            <a:pPr indent="0" lvl="0" marL="203200" marR="2413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203200" marR="2413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Car riders will need to be on the campus </a:t>
            </a:r>
            <a:r>
              <a:rPr b="1" lang="en">
                <a:solidFill>
                  <a:schemeClr val="dk1"/>
                </a:solidFill>
              </a:rPr>
              <a:t>by 8:15 </a:t>
            </a:r>
            <a:r>
              <a:rPr lang="en">
                <a:solidFill>
                  <a:schemeClr val="dk1"/>
                </a:solidFill>
              </a:rPr>
              <a:t>each morning.  </a:t>
            </a:r>
            <a:endParaRPr b="1">
              <a:solidFill>
                <a:schemeClr val="dk1"/>
              </a:solidFill>
            </a:endParaRPr>
          </a:p>
          <a:p>
            <a:pPr indent="0" lvl="0" marL="203200" marR="2413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203200" marR="2413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Dismissal for all students will be 11:45 each day.  Parents of car riders are urged to pick up students in a timely manner, as teachers must begin their afternoon virtual classes.</a:t>
            </a:r>
            <a:endParaRPr>
              <a:solidFill>
                <a:schemeClr val="dk1"/>
              </a:solidFill>
            </a:endParaRPr>
          </a:p>
          <a:p>
            <a:pPr indent="0" lvl="0" marL="203200" marR="2413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203200" marR="2413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On Campus Days for Week One: </a:t>
            </a:r>
            <a:r>
              <a:rPr lang="en">
                <a:solidFill>
                  <a:schemeClr val="dk1"/>
                </a:solidFill>
              </a:rPr>
              <a:t>Tuesday and Thursday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