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ockwel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ockwel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ockwel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ockwel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ockwel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ockwel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ockwel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ockwel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ockwel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ACD"/>
          </a:solidFill>
        </a:fill>
      </a:tcStyle>
    </a:wholeTbl>
    <a:band2H>
      <a:tcTxStyle b="def" i="def"/>
      <a:tcStyle>
        <a:tcBdr/>
        <a:fill>
          <a:solidFill>
            <a:srgbClr val="EFF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EEC"/>
          </a:solidFill>
        </a:fill>
      </a:tcStyle>
    </a:wholeTbl>
    <a:band2H>
      <a:tcTxStyle b="def" i="def"/>
      <a:tcStyle>
        <a:tcBdr/>
        <a:fill>
          <a:solidFill>
            <a:srgbClr val="E8EF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DECD"/>
          </a:solidFill>
        </a:fill>
      </a:tcStyle>
    </a:wholeTbl>
    <a:band2H>
      <a:tcTxStyle b="def" i="def"/>
      <a:tcStyle>
        <a:tcBdr/>
        <a:fill>
          <a:solidFill>
            <a:srgbClr val="F9EF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Rockwell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Rockwell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Rockwell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Rockwell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Rockwell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Rockwell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Rockwell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Rockwell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Rockwel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95269" y="1122362"/>
            <a:ext cx="9001463" cy="2387601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95269" y="3602037"/>
            <a:ext cx="9001463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xfrm>
            <a:off x="913806" y="4289371"/>
            <a:ext cx="10367565" cy="819356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93" name="Picture Placeholder 2"/>
          <p:cNvSpPr/>
          <p:nvPr>
            <p:ph type="pic" idx="13"/>
          </p:nvPr>
        </p:nvSpPr>
        <p:spPr>
          <a:xfrm>
            <a:off x="913806" y="621320"/>
            <a:ext cx="10367565" cy="3379737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sx="100000" sy="100000" kx="0" ky="0" algn="b" rotWithShape="0" blurRad="50800" dist="18000" dir="540000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4" name="Body Level One…"/>
          <p:cNvSpPr txBox="1"/>
          <p:nvPr>
            <p:ph type="body" sz="quarter" idx="1"/>
          </p:nvPr>
        </p:nvSpPr>
        <p:spPr>
          <a:xfrm>
            <a:off x="913794" y="5108728"/>
            <a:ext cx="10366000" cy="68247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457200" algn="ctr">
              <a:buSzTx/>
              <a:buFontTx/>
              <a:buNone/>
              <a:defRPr sz="1800"/>
            </a:lvl2pPr>
            <a:lvl3pPr marL="0" indent="914400" algn="ctr">
              <a:buSzTx/>
              <a:buFontTx/>
              <a:buNone/>
              <a:defRPr sz="1800"/>
            </a:lvl3pPr>
            <a:lvl4pPr marL="0" indent="1371600" algn="ctr">
              <a:buSzTx/>
              <a:buFontTx/>
              <a:buNone/>
              <a:defRPr sz="1800"/>
            </a:lvl4pPr>
            <a:lvl5pPr marL="0" indent="1828800" algn="ctr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/>
          <p:nvPr>
            <p:ph type="title"/>
          </p:nvPr>
        </p:nvSpPr>
        <p:spPr>
          <a:xfrm>
            <a:off x="913794" y="609600"/>
            <a:ext cx="10353763" cy="342486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sz="quarter" idx="1"/>
          </p:nvPr>
        </p:nvSpPr>
        <p:spPr>
          <a:xfrm>
            <a:off x="913794" y="4204820"/>
            <a:ext cx="10353763" cy="1592187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1600"/>
            </a:lvl1pPr>
            <a:lvl2pPr marL="0" indent="457200" algn="ctr">
              <a:buSzTx/>
              <a:buFontTx/>
              <a:buNone/>
              <a:defRPr sz="1600"/>
            </a:lvl2pPr>
            <a:lvl3pPr marL="0" indent="914400" algn="ctr">
              <a:buSzTx/>
              <a:buFontTx/>
              <a:buNone/>
              <a:defRPr sz="1600"/>
            </a:lvl3pPr>
            <a:lvl4pPr marL="0" indent="1371600" algn="ctr">
              <a:buSzTx/>
              <a:buFontTx/>
              <a:buNone/>
              <a:defRPr sz="1600"/>
            </a:lvl4pPr>
            <a:lvl5pPr marL="0" indent="1828800" algn="ctr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/>
          <p:nvPr>
            <p:ph type="title"/>
          </p:nvPr>
        </p:nvSpPr>
        <p:spPr>
          <a:xfrm>
            <a:off x="1446212" y="609600"/>
            <a:ext cx="9302753" cy="299290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2" name="Body Level One…"/>
          <p:cNvSpPr txBox="1"/>
          <p:nvPr>
            <p:ph type="body" sz="quarter" idx="1"/>
          </p:nvPr>
        </p:nvSpPr>
        <p:spPr>
          <a:xfrm>
            <a:off x="1720644" y="3610031"/>
            <a:ext cx="8752300" cy="426813"/>
          </a:xfrm>
          <a:prstGeom prst="rect">
            <a:avLst/>
          </a:prstGeom>
        </p:spPr>
        <p:txBody>
          <a:bodyPr/>
          <a:lstStyle>
            <a:lvl1pPr marL="0" indent="0" algn="r">
              <a:buSzTx/>
              <a:buFontTx/>
              <a:buNone/>
              <a:defRPr sz="1400"/>
            </a:lvl1pPr>
            <a:lvl2pPr marL="0" indent="457200" algn="r">
              <a:buSzTx/>
              <a:buFontTx/>
              <a:buNone/>
              <a:defRPr sz="1400"/>
            </a:lvl2pPr>
            <a:lvl3pPr marL="0" indent="914400" algn="r">
              <a:buSzTx/>
              <a:buFontTx/>
              <a:buNone/>
              <a:defRPr sz="1400"/>
            </a:lvl3pPr>
            <a:lvl4pPr marL="0" indent="1371600" algn="r">
              <a:buSzTx/>
              <a:buFontTx/>
              <a:buNone/>
              <a:defRPr sz="1400"/>
            </a:lvl4pPr>
            <a:lvl5pPr marL="0" indent="1828800" algn="r"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Text Placeholder 3"/>
          <p:cNvSpPr/>
          <p:nvPr>
            <p:ph type="body" sz="quarter" idx="13"/>
          </p:nvPr>
        </p:nvSpPr>
        <p:spPr>
          <a:xfrm>
            <a:off x="913794" y="4204820"/>
            <a:ext cx="10353762" cy="1586381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SzTx/>
              <a:buFontTx/>
              <a:buNone/>
              <a:defRPr sz="1600"/>
            </a:pPr>
          </a:p>
        </p:txBody>
      </p:sp>
      <p:sp>
        <p:nvSpPr>
          <p:cNvPr id="114" name="TextBox 10"/>
          <p:cNvSpPr txBox="1"/>
          <p:nvPr/>
        </p:nvSpPr>
        <p:spPr>
          <a:xfrm>
            <a:off x="836612" y="474008"/>
            <a:ext cx="609601" cy="1107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5" name="TextBox 12"/>
          <p:cNvSpPr txBox="1"/>
          <p:nvPr/>
        </p:nvSpPr>
        <p:spPr>
          <a:xfrm>
            <a:off x="10657955" y="2710860"/>
            <a:ext cx="609601" cy="1107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/>
          <p:nvPr>
            <p:ph type="title"/>
          </p:nvPr>
        </p:nvSpPr>
        <p:spPr>
          <a:xfrm>
            <a:off x="913806" y="2126942"/>
            <a:ext cx="10355327" cy="251183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4" name="Body Level One…"/>
          <p:cNvSpPr txBox="1"/>
          <p:nvPr>
            <p:ph type="body" sz="quarter" idx="1"/>
          </p:nvPr>
        </p:nvSpPr>
        <p:spPr>
          <a:xfrm>
            <a:off x="913794" y="4650556"/>
            <a:ext cx="10353764" cy="114064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600"/>
            </a:lvl1pPr>
            <a:lvl2pPr marL="0" indent="457200" algn="ctr">
              <a:buSzTx/>
              <a:buFontTx/>
              <a:buNone/>
              <a:defRPr sz="1600"/>
            </a:lvl2pPr>
            <a:lvl3pPr marL="0" indent="914400" algn="ctr">
              <a:buSzTx/>
              <a:buFontTx/>
              <a:buNone/>
              <a:defRPr sz="1600"/>
            </a:lvl3pPr>
            <a:lvl4pPr marL="0" indent="1371600" algn="ctr">
              <a:buSzTx/>
              <a:buFontTx/>
              <a:buNone/>
              <a:defRPr sz="1600"/>
            </a:lvl4pPr>
            <a:lvl5pPr marL="0" indent="1828800" algn="ctr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Text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3" name="Body Level One…"/>
          <p:cNvSpPr txBox="1"/>
          <p:nvPr>
            <p:ph type="body" sz="quarter" idx="1"/>
          </p:nvPr>
        </p:nvSpPr>
        <p:spPr>
          <a:xfrm>
            <a:off x="913794" y="2088319"/>
            <a:ext cx="3298957" cy="823306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SzTx/>
              <a:buFontTx/>
              <a:buNone/>
              <a:defRPr sz="2400"/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 sz="2400"/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 sz="2400"/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 sz="2400"/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Text Placeholder 3"/>
          <p:cNvSpPr/>
          <p:nvPr>
            <p:ph type="body" sz="quarter" idx="13"/>
          </p:nvPr>
        </p:nvSpPr>
        <p:spPr>
          <a:xfrm>
            <a:off x="913794" y="2911624"/>
            <a:ext cx="3298957" cy="287957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400"/>
            </a:pPr>
          </a:p>
        </p:txBody>
      </p:sp>
      <p:sp>
        <p:nvSpPr>
          <p:cNvPr id="135" name="Text Placeholder 4"/>
          <p:cNvSpPr/>
          <p:nvPr>
            <p:ph type="body" sz="quarter" idx="14"/>
          </p:nvPr>
        </p:nvSpPr>
        <p:spPr>
          <a:xfrm>
            <a:off x="4444877" y="2088320"/>
            <a:ext cx="3298559" cy="823305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100000"/>
              </a:lnSpc>
              <a:buSzTx/>
              <a:buFontTx/>
              <a:buNone/>
              <a:defRPr sz="2400"/>
            </a:pPr>
          </a:p>
        </p:txBody>
      </p:sp>
      <p:sp>
        <p:nvSpPr>
          <p:cNvPr id="136" name="Text Placeholder 3"/>
          <p:cNvSpPr/>
          <p:nvPr>
            <p:ph type="body" sz="quarter" idx="15"/>
          </p:nvPr>
        </p:nvSpPr>
        <p:spPr>
          <a:xfrm>
            <a:off x="4444877" y="2911624"/>
            <a:ext cx="3299822" cy="287957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400"/>
            </a:pPr>
          </a:p>
        </p:txBody>
      </p:sp>
      <p:sp>
        <p:nvSpPr>
          <p:cNvPr id="137" name="Text Placeholder 4"/>
          <p:cNvSpPr/>
          <p:nvPr>
            <p:ph type="body" sz="quarter" idx="16"/>
          </p:nvPr>
        </p:nvSpPr>
        <p:spPr>
          <a:xfrm>
            <a:off x="7973297" y="2088320"/>
            <a:ext cx="3291212" cy="823305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100000"/>
              </a:lnSpc>
              <a:buSzTx/>
              <a:buFontTx/>
              <a:buNone/>
              <a:defRPr sz="2400"/>
            </a:pPr>
          </a:p>
        </p:txBody>
      </p:sp>
      <p:sp>
        <p:nvSpPr>
          <p:cNvPr id="138" name="Text Placeholder 3"/>
          <p:cNvSpPr/>
          <p:nvPr>
            <p:ph type="body" sz="quarter" idx="17"/>
          </p:nvPr>
        </p:nvSpPr>
        <p:spPr>
          <a:xfrm>
            <a:off x="7976345" y="2911624"/>
            <a:ext cx="3291212" cy="287957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400"/>
            </a:pP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/>
          <p:nvPr>
            <p:ph type="title"/>
          </p:nvPr>
        </p:nvSpPr>
        <p:spPr>
          <a:xfrm>
            <a:off x="913794" y="609600"/>
            <a:ext cx="10353763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7" name="Body Level One…"/>
          <p:cNvSpPr txBox="1"/>
          <p:nvPr>
            <p:ph type="body" sz="quarter" idx="1"/>
          </p:nvPr>
        </p:nvSpPr>
        <p:spPr>
          <a:xfrm>
            <a:off x="913794" y="4195898"/>
            <a:ext cx="3298956" cy="5762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SzTx/>
              <a:buFontTx/>
              <a:buNone/>
            </a:lvl1pPr>
            <a:lvl2pPr marL="0" indent="457200" algn="ctr">
              <a:lnSpc>
                <a:spcPct val="100000"/>
              </a:lnSpc>
              <a:buSzTx/>
              <a:buFontTx/>
              <a:buNone/>
            </a:lvl2pPr>
            <a:lvl3pPr marL="0" indent="914400" algn="ctr">
              <a:lnSpc>
                <a:spcPct val="100000"/>
              </a:lnSpc>
              <a:buSzTx/>
              <a:buFontTx/>
              <a:buNone/>
            </a:lvl3pPr>
            <a:lvl4pPr marL="0" indent="1371600" algn="ctr">
              <a:lnSpc>
                <a:spcPct val="100000"/>
              </a:lnSpc>
              <a:buSzTx/>
              <a:buFontTx/>
              <a:buNone/>
            </a:lvl4pPr>
            <a:lvl5pPr marL="0" indent="1828800" algn="ctr">
              <a:lnSpc>
                <a:spcPct val="100000"/>
              </a:lnSpc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Picture Placeholder 2"/>
          <p:cNvSpPr/>
          <p:nvPr>
            <p:ph type="pic" sz="quarter" idx="13"/>
          </p:nvPr>
        </p:nvSpPr>
        <p:spPr>
          <a:xfrm>
            <a:off x="1092019" y="2298986"/>
            <a:ext cx="2940051" cy="1524001"/>
          </a:xfrm>
          <a:prstGeom prst="rect">
            <a:avLst/>
          </a:prstGeom>
          <a:ln w="146050" cap="sq">
            <a:solidFill>
              <a:srgbClr val="FFFFFF"/>
            </a:solidFill>
            <a:miter lim="800000"/>
          </a:ln>
          <a:effectLst>
            <a:outerShdw sx="100000" sy="100000" kx="0" ky="0" algn="b" rotWithShape="0" blurRad="50800" dist="18000" dir="540000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49" name="Text Placeholder 3"/>
          <p:cNvSpPr/>
          <p:nvPr>
            <p:ph type="body" sz="quarter" idx="14"/>
          </p:nvPr>
        </p:nvSpPr>
        <p:spPr>
          <a:xfrm>
            <a:off x="913794" y="4772161"/>
            <a:ext cx="3298956" cy="1019039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400"/>
            </a:pPr>
          </a:p>
        </p:txBody>
      </p:sp>
      <p:sp>
        <p:nvSpPr>
          <p:cNvPr id="150" name="Text Placeholder 4"/>
          <p:cNvSpPr/>
          <p:nvPr>
            <p:ph type="body" sz="quarter" idx="15"/>
          </p:nvPr>
        </p:nvSpPr>
        <p:spPr>
          <a:xfrm>
            <a:off x="4442701" y="4195898"/>
            <a:ext cx="3298983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100000"/>
              </a:lnSpc>
              <a:buSzTx/>
              <a:buFontTx/>
              <a:buNone/>
            </a:pPr>
          </a:p>
        </p:txBody>
      </p:sp>
      <p:sp>
        <p:nvSpPr>
          <p:cNvPr id="151" name="Picture Placeholder 2"/>
          <p:cNvSpPr/>
          <p:nvPr>
            <p:ph type="pic" sz="quarter" idx="16"/>
          </p:nvPr>
        </p:nvSpPr>
        <p:spPr>
          <a:xfrm>
            <a:off x="4568995" y="2298986"/>
            <a:ext cx="2930526" cy="1524001"/>
          </a:xfrm>
          <a:prstGeom prst="rect">
            <a:avLst/>
          </a:prstGeom>
          <a:ln w="146050" cap="sq">
            <a:solidFill>
              <a:srgbClr val="FFFFFF"/>
            </a:solidFill>
            <a:miter lim="800000"/>
          </a:ln>
          <a:effectLst>
            <a:outerShdw sx="100000" sy="100000" kx="0" ky="0" algn="b" rotWithShape="0" blurRad="50800" dist="18000" dir="540000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2" name="Text Placeholder 3"/>
          <p:cNvSpPr/>
          <p:nvPr>
            <p:ph type="body" sz="quarter" idx="17"/>
          </p:nvPr>
        </p:nvSpPr>
        <p:spPr>
          <a:xfrm>
            <a:off x="4441347" y="4772159"/>
            <a:ext cx="3300337" cy="1019039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400"/>
            </a:pPr>
          </a:p>
        </p:txBody>
      </p:sp>
      <p:sp>
        <p:nvSpPr>
          <p:cNvPr id="153" name="Text Placeholder 4"/>
          <p:cNvSpPr/>
          <p:nvPr>
            <p:ph type="body" sz="quarter" idx="18"/>
          </p:nvPr>
        </p:nvSpPr>
        <p:spPr>
          <a:xfrm>
            <a:off x="7973422" y="4195898"/>
            <a:ext cx="3289901" cy="5762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lnSpc>
                <a:spcPct val="100000"/>
              </a:lnSpc>
              <a:buSzTx/>
              <a:buFontTx/>
              <a:buNone/>
            </a:pPr>
          </a:p>
        </p:txBody>
      </p:sp>
      <p:sp>
        <p:nvSpPr>
          <p:cNvPr id="154" name="Picture Placeholder 2"/>
          <p:cNvSpPr/>
          <p:nvPr>
            <p:ph type="pic" sz="quarter" idx="19"/>
          </p:nvPr>
        </p:nvSpPr>
        <p:spPr>
          <a:xfrm>
            <a:off x="8152803" y="2298986"/>
            <a:ext cx="2932114" cy="1524001"/>
          </a:xfrm>
          <a:prstGeom prst="rect">
            <a:avLst/>
          </a:prstGeom>
          <a:ln w="146050" cap="sq">
            <a:solidFill>
              <a:srgbClr val="FFFFFF"/>
            </a:solidFill>
            <a:miter lim="800000"/>
          </a:ln>
          <a:effectLst>
            <a:outerShdw sx="100000" sy="100000" kx="0" ky="0" algn="b" rotWithShape="0" blurRad="50800" dist="18000" dir="540000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55" name="Text Placeholder 3"/>
          <p:cNvSpPr/>
          <p:nvPr>
            <p:ph type="body" sz="quarter" idx="20"/>
          </p:nvPr>
        </p:nvSpPr>
        <p:spPr>
          <a:xfrm>
            <a:off x="7973297" y="4772161"/>
            <a:ext cx="3294258" cy="1019038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400"/>
            </a:pPr>
          </a:p>
        </p:txBody>
      </p:sp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913794" y="2096063"/>
            <a:ext cx="10353763" cy="369513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1229243" y="657226"/>
            <a:ext cx="9733514" cy="2852737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1229243" y="3602037"/>
            <a:ext cx="9733514" cy="150018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913794" y="2088319"/>
            <a:ext cx="5106005" cy="370288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913794" y="609600"/>
            <a:ext cx="10353763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1141804" y="2088320"/>
            <a:ext cx="4879200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SzTx/>
              <a:buFontTx/>
              <a:buNone/>
              <a:defRPr b="1" sz="2400"/>
            </a:lvl1pPr>
            <a:lvl2pPr marL="0" indent="457200">
              <a:lnSpc>
                <a:spcPct val="100000"/>
              </a:lnSpc>
              <a:buSzTx/>
              <a:buFontTx/>
              <a:buNone/>
              <a:defRPr b="1" sz="2400"/>
            </a:lvl2pPr>
            <a:lvl3pPr marL="0" indent="914400">
              <a:lnSpc>
                <a:spcPct val="100000"/>
              </a:lnSpc>
              <a:buSzTx/>
              <a:buFontTx/>
              <a:buNone/>
              <a:defRPr b="1" sz="2400"/>
            </a:lvl3pPr>
            <a:lvl4pPr marL="0" indent="1371600">
              <a:lnSpc>
                <a:spcPct val="100000"/>
              </a:lnSpc>
              <a:buSzTx/>
              <a:buFontTx/>
              <a:buNone/>
              <a:defRPr b="1" sz="2400"/>
            </a:lvl4pPr>
            <a:lvl5pPr marL="0" indent="1828800">
              <a:lnSpc>
                <a:spcPct val="100000"/>
              </a:lnSpc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402002" y="2088320"/>
            <a:ext cx="4865556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917228" y="609600"/>
            <a:ext cx="3932238" cy="23622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078064" y="609600"/>
            <a:ext cx="6189493" cy="5181600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917227" y="2971799"/>
            <a:ext cx="3932239" cy="2819401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917226" y="609600"/>
            <a:ext cx="5929774" cy="2362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quarter" idx="13"/>
          </p:nvPr>
        </p:nvSpPr>
        <p:spPr>
          <a:xfrm>
            <a:off x="7424804" y="758881"/>
            <a:ext cx="3255357" cy="4883038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sx="100000" sy="100000" kx="0" ky="0" algn="b" rotWithShape="0" blurRad="50800" dist="18000" dir="540000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half" idx="1"/>
          </p:nvPr>
        </p:nvSpPr>
        <p:spPr>
          <a:xfrm>
            <a:off x="913794" y="2971800"/>
            <a:ext cx="5934951" cy="28194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457200" algn="ctr">
              <a:buSzTx/>
              <a:buFontTx/>
              <a:buNone/>
              <a:defRPr sz="1800"/>
            </a:lvl2pPr>
            <a:lvl3pPr marL="0" indent="914400" algn="ctr">
              <a:buSzTx/>
              <a:buFontTx/>
              <a:buNone/>
              <a:defRPr sz="1800"/>
            </a:lvl3pPr>
            <a:lvl4pPr marL="0" indent="1371600" algn="ctr">
              <a:buSzTx/>
              <a:buFontTx/>
              <a:buNone/>
              <a:defRPr sz="1800"/>
            </a:lvl4pPr>
            <a:lvl5pPr marL="0" indent="1828800" algn="ctr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13794" y="609600"/>
            <a:ext cx="10353763" cy="132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14339" y="5956629"/>
            <a:ext cx="253217" cy="21841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400" u="none">
          <a:solidFill>
            <a:srgbClr val="FFFFFF"/>
          </a:solidFill>
          <a:effectLst>
            <a:outerShdw sx="100000" sy="100000" kx="0" ky="0" algn="b" rotWithShape="0" blurRad="50800" dist="63500" dir="2700000">
              <a:srgbClr val="000000">
                <a:alpha val="48000"/>
              </a:srgbClr>
            </a:outerShdw>
          </a:effectLst>
          <a:uFillTx/>
          <a:latin typeface="Bookman Old Style"/>
          <a:ea typeface="Bookman Old Style"/>
          <a:cs typeface="Bookman Old Style"/>
          <a:sym typeface="Bookman Old Style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400" u="none">
          <a:solidFill>
            <a:srgbClr val="FFFFFF"/>
          </a:solidFill>
          <a:effectLst>
            <a:outerShdw sx="100000" sy="100000" kx="0" ky="0" algn="b" rotWithShape="0" blurRad="50800" dist="63500" dir="2700000">
              <a:srgbClr val="000000">
                <a:alpha val="48000"/>
              </a:srgbClr>
            </a:outerShdw>
          </a:effectLst>
          <a:uFillTx/>
          <a:latin typeface="Bookman Old Style"/>
          <a:ea typeface="Bookman Old Style"/>
          <a:cs typeface="Bookman Old Style"/>
          <a:sym typeface="Bookman Old Style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400" u="none">
          <a:solidFill>
            <a:srgbClr val="FFFFFF"/>
          </a:solidFill>
          <a:effectLst>
            <a:outerShdw sx="100000" sy="100000" kx="0" ky="0" algn="b" rotWithShape="0" blurRad="50800" dist="63500" dir="2700000">
              <a:srgbClr val="000000">
                <a:alpha val="48000"/>
              </a:srgbClr>
            </a:outerShdw>
          </a:effectLst>
          <a:uFillTx/>
          <a:latin typeface="Bookman Old Style"/>
          <a:ea typeface="Bookman Old Style"/>
          <a:cs typeface="Bookman Old Style"/>
          <a:sym typeface="Bookman Old Style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400" u="none">
          <a:solidFill>
            <a:srgbClr val="FFFFFF"/>
          </a:solidFill>
          <a:effectLst>
            <a:outerShdw sx="100000" sy="100000" kx="0" ky="0" algn="b" rotWithShape="0" blurRad="50800" dist="63500" dir="2700000">
              <a:srgbClr val="000000">
                <a:alpha val="48000"/>
              </a:srgbClr>
            </a:outerShdw>
          </a:effectLst>
          <a:uFillTx/>
          <a:latin typeface="Bookman Old Style"/>
          <a:ea typeface="Bookman Old Style"/>
          <a:cs typeface="Bookman Old Style"/>
          <a:sym typeface="Bookman Old Style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400" u="none">
          <a:solidFill>
            <a:srgbClr val="FFFFFF"/>
          </a:solidFill>
          <a:effectLst>
            <a:outerShdw sx="100000" sy="100000" kx="0" ky="0" algn="b" rotWithShape="0" blurRad="50800" dist="63500" dir="2700000">
              <a:srgbClr val="000000">
                <a:alpha val="48000"/>
              </a:srgbClr>
            </a:outerShdw>
          </a:effectLst>
          <a:uFillTx/>
          <a:latin typeface="Bookman Old Style"/>
          <a:ea typeface="Bookman Old Style"/>
          <a:cs typeface="Bookman Old Style"/>
          <a:sym typeface="Bookman Old Style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400" u="none">
          <a:solidFill>
            <a:srgbClr val="FFFFFF"/>
          </a:solidFill>
          <a:effectLst>
            <a:outerShdw sx="100000" sy="100000" kx="0" ky="0" algn="b" rotWithShape="0" blurRad="50800" dist="63500" dir="2700000">
              <a:srgbClr val="000000">
                <a:alpha val="48000"/>
              </a:srgbClr>
            </a:outerShdw>
          </a:effectLst>
          <a:uFillTx/>
          <a:latin typeface="Bookman Old Style"/>
          <a:ea typeface="Bookman Old Style"/>
          <a:cs typeface="Bookman Old Style"/>
          <a:sym typeface="Bookman Old Style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400" u="none">
          <a:solidFill>
            <a:srgbClr val="FFFFFF"/>
          </a:solidFill>
          <a:effectLst>
            <a:outerShdw sx="100000" sy="100000" kx="0" ky="0" algn="b" rotWithShape="0" blurRad="50800" dist="63500" dir="2700000">
              <a:srgbClr val="000000">
                <a:alpha val="48000"/>
              </a:srgbClr>
            </a:outerShdw>
          </a:effectLst>
          <a:uFillTx/>
          <a:latin typeface="Bookman Old Style"/>
          <a:ea typeface="Bookman Old Style"/>
          <a:cs typeface="Bookman Old Style"/>
          <a:sym typeface="Bookman Old Style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400" u="none">
          <a:solidFill>
            <a:srgbClr val="FFFFFF"/>
          </a:solidFill>
          <a:effectLst>
            <a:outerShdw sx="100000" sy="100000" kx="0" ky="0" algn="b" rotWithShape="0" blurRad="50800" dist="63500" dir="2700000">
              <a:srgbClr val="000000">
                <a:alpha val="48000"/>
              </a:srgbClr>
            </a:outerShdw>
          </a:effectLst>
          <a:uFillTx/>
          <a:latin typeface="Bookman Old Style"/>
          <a:ea typeface="Bookman Old Style"/>
          <a:cs typeface="Bookman Old Style"/>
          <a:sym typeface="Bookman Old Style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3400" u="none">
          <a:solidFill>
            <a:srgbClr val="FFFFFF"/>
          </a:solidFill>
          <a:effectLst>
            <a:outerShdw sx="100000" sy="100000" kx="0" ky="0" algn="b" rotWithShape="0" blurRad="50800" dist="63500" dir="2700000">
              <a:srgbClr val="000000">
                <a:alpha val="48000"/>
              </a:srgbClr>
            </a:outerShdw>
          </a:effectLst>
          <a:uFillTx/>
          <a:latin typeface="Bookman Old Style"/>
          <a:ea typeface="Bookman Old Style"/>
          <a:cs typeface="Bookman Old Style"/>
          <a:sym typeface="Bookman Old Style"/>
        </a:defRPr>
      </a:lvl9pPr>
    </p:titleStyle>
    <p:bodyStyle>
      <a:lvl1pPr marL="228600" marR="0" indent="-2286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effectLst>
            <a:outerShdw sx="100000" sy="100000" kx="0" ky="0" algn="b" rotWithShape="0" blurRad="50800" dist="38100" dir="270000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  <a:sym typeface="Rockwell"/>
        </a:defRPr>
      </a:lvl1pPr>
      <a:lvl2pPr marL="711200" marR="0" indent="-254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effectLst>
            <a:outerShdw sx="100000" sy="100000" kx="0" ky="0" algn="b" rotWithShape="0" blurRad="50800" dist="38100" dir="270000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  <a:sym typeface="Rockwell"/>
        </a:defRPr>
      </a:lvl2pPr>
      <a:lvl3pPr marL="1200150" marR="0" indent="-28575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effectLst>
            <a:outerShdw sx="100000" sy="100000" kx="0" ky="0" algn="b" rotWithShape="0" blurRad="50800" dist="38100" dir="270000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  <a:sym typeface="Rockwell"/>
        </a:defRPr>
      </a:lvl3pPr>
      <a:lvl4pPr marL="1698171" marR="0" indent="-326571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effectLst>
            <a:outerShdw sx="100000" sy="100000" kx="0" ky="0" algn="b" rotWithShape="0" blurRad="50800" dist="38100" dir="270000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  <a:sym typeface="Rockwell"/>
        </a:defRPr>
      </a:lvl4pPr>
      <a:lvl5pPr marL="22098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effectLst>
            <a:outerShdw sx="100000" sy="100000" kx="0" ky="0" algn="b" rotWithShape="0" blurRad="50800" dist="38100" dir="270000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  <a:sym typeface="Rockwell"/>
        </a:defRPr>
      </a:lvl5pPr>
      <a:lvl6pPr marL="26670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effectLst>
            <a:outerShdw sx="100000" sy="100000" kx="0" ky="0" algn="b" rotWithShape="0" blurRad="50800" dist="38100" dir="270000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  <a:sym typeface="Rockwell"/>
        </a:defRPr>
      </a:lvl6pPr>
      <a:lvl7pPr marL="31242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effectLst>
            <a:outerShdw sx="100000" sy="100000" kx="0" ky="0" algn="b" rotWithShape="0" blurRad="50800" dist="38100" dir="270000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  <a:sym typeface="Rockwell"/>
        </a:defRPr>
      </a:lvl7pPr>
      <a:lvl8pPr marL="35814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effectLst>
            <a:outerShdw sx="100000" sy="100000" kx="0" ky="0" algn="b" rotWithShape="0" blurRad="50800" dist="38100" dir="270000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  <a:sym typeface="Rockwell"/>
        </a:defRPr>
      </a:lvl8pPr>
      <a:lvl9pPr marL="4038600" marR="0" indent="-381000" algn="l" defTabSz="914400" rtl="0" latinLnBrk="0">
        <a:lnSpc>
          <a:spcPct val="12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000" u="none">
          <a:solidFill>
            <a:srgbClr val="FFFFFF"/>
          </a:solidFill>
          <a:effectLst>
            <a:outerShdw sx="100000" sy="100000" kx="0" ky="0" algn="b" rotWithShape="0" blurRad="50800" dist="38100" dir="2700000">
              <a:srgbClr val="000000">
                <a:alpha val="48000"/>
              </a:srgbClr>
            </a:outerShdw>
          </a:effectLst>
          <a:uFillTx/>
          <a:latin typeface="+mn-lt"/>
          <a:ea typeface="+mn-ea"/>
          <a:cs typeface="+mn-cs"/>
          <a:sym typeface="Rockwel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9558" y="3509962"/>
            <a:ext cx="1812883" cy="1738526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itle 1"/>
          <p:cNvSpPr txBox="1"/>
          <p:nvPr>
            <p:ph type="ctrTitle"/>
          </p:nvPr>
        </p:nvSpPr>
        <p:spPr>
          <a:xfrm>
            <a:off x="1595268" y="1122362"/>
            <a:ext cx="9001464" cy="2387601"/>
          </a:xfrm>
          <a:prstGeom prst="rect">
            <a:avLst/>
          </a:prstGeom>
        </p:spPr>
        <p:txBody>
          <a:bodyPr/>
          <a:lstStyle/>
          <a:p>
            <a:pPr defTabSz="886968">
              <a:defRPr sz="4171">
                <a:solidFill>
                  <a:srgbClr val="FFC000"/>
                </a:solidFill>
                <a:effectLst>
                  <a:outerShdw sx="100000" sy="100000" kx="0" ky="0" algn="b" rotWithShape="0" blurRad="49276" dist="61595" dir="2700000">
                    <a:srgbClr val="000000">
                      <a:alpha val="48000"/>
                    </a:srgbClr>
                  </a:outerShdw>
                </a:effectLst>
              </a:defRPr>
            </a:pPr>
            <a:r>
              <a:t>W.P. Davidson High School’s</a:t>
            </a:r>
            <a:br/>
            <a:r>
              <a:t>Navy Junior Reserve Officer Training Corps</a:t>
            </a:r>
          </a:p>
        </p:txBody>
      </p:sp>
      <p:sp>
        <p:nvSpPr>
          <p:cNvPr id="167" name="Subtitle 2"/>
          <p:cNvSpPr txBox="1"/>
          <p:nvPr>
            <p:ph type="subTitle" sz="quarter" idx="1"/>
          </p:nvPr>
        </p:nvSpPr>
        <p:spPr>
          <a:xfrm>
            <a:off x="1595268" y="4851289"/>
            <a:ext cx="9001464" cy="1655762"/>
          </a:xfrm>
          <a:prstGeom prst="rect">
            <a:avLst/>
          </a:prstGeom>
        </p:spPr>
        <p:txBody>
          <a:bodyPr/>
          <a:lstStyle/>
          <a:p>
            <a:pPr/>
          </a:p>
          <a:p>
            <a:pPr>
              <a:defRPr>
                <a:solidFill>
                  <a:srgbClr val="FFFF00"/>
                </a:solidFill>
              </a:defRPr>
            </a:pPr>
            <a:r>
              <a:t>Why you should consider joining the NJROTC program?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 txBox="1"/>
          <p:nvPr>
            <p:ph type="title"/>
          </p:nvPr>
        </p:nvSpPr>
        <p:spPr>
          <a:xfrm>
            <a:off x="913794" y="609600"/>
            <a:ext cx="10353763" cy="132632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NJROTC benefits</a:t>
            </a:r>
          </a:p>
        </p:txBody>
      </p:sp>
      <p:sp>
        <p:nvSpPr>
          <p:cNvPr id="170" name="Content Placeholder 2"/>
          <p:cNvSpPr txBox="1"/>
          <p:nvPr>
            <p:ph type="body" idx="1"/>
          </p:nvPr>
        </p:nvSpPr>
        <p:spPr>
          <a:xfrm>
            <a:off x="913795" y="2096063"/>
            <a:ext cx="10353762" cy="369513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t>Elective P.E. credit for all and P.E/ required Career Prep. credit for Freshmen. </a:t>
            </a:r>
          </a:p>
          <a:p>
            <a:pPr>
              <a:defRPr>
                <a:solidFill>
                  <a:srgbClr val="FFFF00"/>
                </a:solidFill>
              </a:defRPr>
            </a:pPr>
            <a:r>
              <a:t>Advanced pay/rank if you enlist in the military after high school (with 3 years credit in NJROTC).</a:t>
            </a:r>
          </a:p>
          <a:p>
            <a:pPr>
              <a:defRPr>
                <a:solidFill>
                  <a:srgbClr val="FFFF00"/>
                </a:solidFill>
              </a:defRPr>
            </a:pPr>
            <a:r>
              <a:t>Many opportunities to earn community service hours.</a:t>
            </a:r>
          </a:p>
          <a:p>
            <a:pPr>
              <a:defRPr>
                <a:solidFill>
                  <a:srgbClr val="FFFF00"/>
                </a:solidFill>
              </a:defRPr>
            </a:pPr>
            <a:r>
              <a:t>College scholarship opportunities </a:t>
            </a:r>
          </a:p>
          <a:p>
            <a:pPr>
              <a:defRPr>
                <a:solidFill>
                  <a:srgbClr val="FFFF00"/>
                </a:solidFill>
              </a:defRPr>
            </a:pPr>
            <a:r>
              <a:t>CO-OP  opportunity for Seniors with City of Mobile  Fire &amp; Police Dept.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/>
          <p:nvPr>
            <p:ph type="title"/>
          </p:nvPr>
        </p:nvSpPr>
        <p:spPr>
          <a:xfrm>
            <a:off x="913794" y="228830"/>
            <a:ext cx="10353762" cy="132632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Njrotc Activities</a:t>
            </a:r>
          </a:p>
        </p:txBody>
      </p:sp>
      <p:sp>
        <p:nvSpPr>
          <p:cNvPr id="173" name="Content Placeholder 2"/>
          <p:cNvSpPr txBox="1"/>
          <p:nvPr>
            <p:ph type="body" idx="1"/>
          </p:nvPr>
        </p:nvSpPr>
        <p:spPr>
          <a:xfrm>
            <a:off x="719153" y="1297572"/>
            <a:ext cx="10548402" cy="3695138"/>
          </a:xfrm>
          <a:prstGeom prst="rect">
            <a:avLst/>
          </a:prstGeom>
        </p:spPr>
        <p:txBody>
          <a:bodyPr/>
          <a:lstStyle/>
          <a:p>
            <a:pPr marL="221742" indent="-221742" defTabSz="886968">
              <a:spcBef>
                <a:spcPts val="900"/>
              </a:spcBef>
              <a:defRPr sz="1940">
                <a:solidFill>
                  <a:srgbClr val="FFFF00"/>
                </a:solidFill>
                <a:effectLst>
                  <a:outerShdw sx="100000" sy="100000" kx="0" ky="0" algn="b" rotWithShape="0" blurRad="49276" dist="36957" dir="2700000">
                    <a:srgbClr val="000000">
                      <a:alpha val="48000"/>
                    </a:srgbClr>
                  </a:outerShdw>
                </a:effectLst>
              </a:defRPr>
            </a:pPr>
            <a:r>
              <a:t>Competitive team opportunities: Academics, Air Rifle, Color Guard, Drill Team, Exhibition Team, Honor Guard, and Physical Training.</a:t>
            </a:r>
          </a:p>
          <a:p>
            <a:pPr marL="221742" indent="-221742" defTabSz="886968">
              <a:spcBef>
                <a:spcPts val="900"/>
              </a:spcBef>
              <a:defRPr sz="1940">
                <a:solidFill>
                  <a:srgbClr val="FFFF00"/>
                </a:solidFill>
                <a:effectLst>
                  <a:outerShdw sx="100000" sy="100000" kx="0" ky="0" algn="b" rotWithShape="0" blurRad="49276" dist="36957" dir="2700000">
                    <a:srgbClr val="000000">
                      <a:alpha val="48000"/>
                    </a:srgbClr>
                  </a:outerShdw>
                </a:effectLst>
              </a:defRPr>
            </a:pPr>
            <a:r>
              <a:t>Field Trips: Ship visits, Tulane University (Battle of New Orleans), Pensacola Gator Games, Community Service, Veterans day parade , STEM / Leadership summer camp .</a:t>
            </a:r>
          </a:p>
          <a:p>
            <a:pPr marL="221742" indent="-221742" defTabSz="886968">
              <a:spcBef>
                <a:spcPts val="900"/>
              </a:spcBef>
              <a:defRPr sz="1940">
                <a:solidFill>
                  <a:srgbClr val="FFFF00"/>
                </a:solidFill>
                <a:effectLst>
                  <a:outerShdw sx="100000" sy="100000" kx="0" ky="0" algn="b" rotWithShape="0" blurRad="49276" dist="36957" dir="2700000">
                    <a:srgbClr val="000000">
                      <a:alpha val="48000"/>
                    </a:srgbClr>
                  </a:outerShdw>
                </a:effectLst>
              </a:defRPr>
            </a:pPr>
            <a:r>
              <a:t>Field Day: Sports activities and team building. Joint Army/Navy Military ball (9-12 ) </a:t>
            </a:r>
          </a:p>
          <a:p>
            <a:pPr marL="221742" indent="-221742" defTabSz="886968">
              <a:spcBef>
                <a:spcPts val="900"/>
              </a:spcBef>
              <a:defRPr sz="1940">
                <a:solidFill>
                  <a:srgbClr val="FFFF00"/>
                </a:solidFill>
                <a:effectLst>
                  <a:outerShdw sx="100000" sy="100000" kx="0" ky="0" algn="b" rotWithShape="0" blurRad="49276" dist="36957" dir="2700000">
                    <a:srgbClr val="000000">
                      <a:alpha val="48000"/>
                    </a:srgbClr>
                  </a:outerShdw>
                </a:effectLst>
              </a:defRPr>
            </a:pPr>
            <a:r>
              <a:t>Student leadership opportunities : Senior assistant teacher,  Team commanders ,NJROTC rank opportunities (from Seaman Recruit to Master Chief  Petty Officer and  Ensign to Commander). </a:t>
            </a:r>
          </a:p>
        </p:txBody>
      </p:sp>
      <p:pic>
        <p:nvPicPr>
          <p:cNvPr id="17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rcRect l="32029" t="22184" r="5000" b="1118"/>
          <a:stretch>
            <a:fillRect/>
          </a:stretch>
        </p:blipFill>
        <p:spPr>
          <a:xfrm>
            <a:off x="8669497" y="4540608"/>
            <a:ext cx="3357095" cy="23000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9153" y="4652028"/>
            <a:ext cx="3048312" cy="1970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0" t="0" r="0" b="7763"/>
          <a:stretch>
            <a:fillRect/>
          </a:stretch>
        </p:blipFill>
        <p:spPr>
          <a:xfrm>
            <a:off x="4406941" y="4602798"/>
            <a:ext cx="3591014" cy="2165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1"/>
          <p:cNvSpPr txBox="1"/>
          <p:nvPr>
            <p:ph type="title"/>
          </p:nvPr>
        </p:nvSpPr>
        <p:spPr>
          <a:xfrm>
            <a:off x="913794" y="609600"/>
            <a:ext cx="10353763" cy="132632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FFF00"/>
                </a:solidFill>
              </a:defRPr>
            </a:lvl1pPr>
          </a:lstStyle>
          <a:p>
            <a:pPr/>
            <a:r>
              <a:t>Frequently asked questions</a:t>
            </a:r>
          </a:p>
        </p:txBody>
      </p:sp>
      <p:sp>
        <p:nvSpPr>
          <p:cNvPr id="179" name="Content Placeholder 2"/>
          <p:cNvSpPr txBox="1"/>
          <p:nvPr>
            <p:ph type="body" idx="1"/>
          </p:nvPr>
        </p:nvSpPr>
        <p:spPr>
          <a:xfrm>
            <a:off x="746975" y="2096062"/>
            <a:ext cx="10520582" cy="435625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6000"/>
              </a:lnSpc>
              <a:buSzTx/>
              <a:buNone/>
              <a:defRPr sz="1800">
                <a:solidFill>
                  <a:srgbClr val="FFFF00"/>
                </a:solidFill>
              </a:defRPr>
            </a:pPr>
            <a:r>
              <a:t>Q: Do I have to join the military after I graduate?</a:t>
            </a:r>
          </a:p>
          <a:p>
            <a:pPr marL="0" indent="0">
              <a:lnSpc>
                <a:spcPct val="96000"/>
              </a:lnSpc>
              <a:buSzTx/>
              <a:buNone/>
              <a:defRPr sz="1800">
                <a:solidFill>
                  <a:srgbClr val="FFFF00"/>
                </a:solidFill>
              </a:defRPr>
            </a:pPr>
            <a:r>
              <a:t>A: NO, you are not obligated nor required to join any branch of service.</a:t>
            </a:r>
          </a:p>
          <a:p>
            <a:pPr marL="0" indent="0">
              <a:lnSpc>
                <a:spcPct val="96000"/>
              </a:lnSpc>
              <a:buSzTx/>
              <a:buNone/>
              <a:defRPr sz="1800">
                <a:solidFill>
                  <a:srgbClr val="FFFF00"/>
                </a:solidFill>
              </a:defRPr>
            </a:pPr>
            <a:r>
              <a:t>Q: When do I have to wear my NJROTC uniform? </a:t>
            </a:r>
          </a:p>
          <a:p>
            <a:pPr marL="0" indent="0">
              <a:lnSpc>
                <a:spcPct val="96000"/>
              </a:lnSpc>
              <a:buSzTx/>
              <a:buNone/>
              <a:defRPr sz="1800">
                <a:solidFill>
                  <a:srgbClr val="FFFF00"/>
                </a:solidFill>
              </a:defRPr>
            </a:pPr>
            <a:r>
              <a:t>A: On Thursdays, Field Trips, and Community Service.</a:t>
            </a:r>
          </a:p>
          <a:p>
            <a:pPr marL="0" indent="0">
              <a:lnSpc>
                <a:spcPct val="96000"/>
              </a:lnSpc>
              <a:buSzTx/>
              <a:buNone/>
              <a:defRPr sz="1800">
                <a:solidFill>
                  <a:srgbClr val="FFFF00"/>
                </a:solidFill>
              </a:defRPr>
            </a:pPr>
            <a:r>
              <a:t>Q: When do I wear my NJROTC T-Shirts? </a:t>
            </a:r>
          </a:p>
          <a:p>
            <a:pPr marL="0" indent="0">
              <a:lnSpc>
                <a:spcPct val="96000"/>
              </a:lnSpc>
              <a:buSzTx/>
              <a:buNone/>
              <a:defRPr sz="1800">
                <a:solidFill>
                  <a:srgbClr val="FFFF00"/>
                </a:solidFill>
              </a:defRPr>
            </a:pPr>
            <a:r>
              <a:t>A: On Fridays, and during Physical Training.</a:t>
            </a:r>
          </a:p>
          <a:p>
            <a:pPr marL="0" indent="0">
              <a:lnSpc>
                <a:spcPct val="96000"/>
              </a:lnSpc>
              <a:buSzTx/>
              <a:buNone/>
              <a:defRPr sz="1800">
                <a:solidFill>
                  <a:srgbClr val="FFFF00"/>
                </a:solidFill>
              </a:defRPr>
            </a:pPr>
            <a:r>
              <a:t>Q: What are the academic requirements?</a:t>
            </a:r>
          </a:p>
          <a:p>
            <a:pPr marL="0" indent="0">
              <a:lnSpc>
                <a:spcPct val="96000"/>
              </a:lnSpc>
              <a:buSzTx/>
              <a:buNone/>
              <a:defRPr sz="1800">
                <a:solidFill>
                  <a:srgbClr val="FFFF00"/>
                </a:solidFill>
              </a:defRPr>
            </a:pPr>
            <a:r>
              <a:t>A: Public Speaking, Naval Knowledge, and Current Events.</a:t>
            </a:r>
          </a:p>
          <a:p>
            <a:pPr marL="0" indent="0">
              <a:lnSpc>
                <a:spcPct val="96000"/>
              </a:lnSpc>
              <a:buSzTx/>
              <a:buNone/>
              <a:defRPr sz="1800">
                <a:solidFill>
                  <a:srgbClr val="FFFF00"/>
                </a:solidFill>
              </a:defRPr>
            </a:pPr>
            <a:r>
              <a:t>Q: Can I play sports and other extra curricular activities while enrolled in NJROTC?</a:t>
            </a:r>
          </a:p>
          <a:p>
            <a:pPr marL="0" indent="0">
              <a:lnSpc>
                <a:spcPct val="96000"/>
              </a:lnSpc>
              <a:buSzTx/>
              <a:buNone/>
              <a:defRPr sz="1800">
                <a:solidFill>
                  <a:srgbClr val="FFFF00"/>
                </a:solidFill>
              </a:defRPr>
            </a:pPr>
            <a:r>
              <a:t>A: YES, with the exception of football.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0000FF"/>
      </a:hlink>
      <a:folHlink>
        <a:srgbClr val="FF00FF"/>
      </a:folHlink>
    </a:clrScheme>
    <a:fontScheme name="Damask">
      <a:majorFont>
        <a:latin typeface="Helvetica"/>
        <a:ea typeface="Helvetica"/>
        <a:cs typeface="Helvetica"/>
      </a:majorFont>
      <a:minorFont>
        <a:latin typeface="Rockwell"/>
        <a:ea typeface="Rockwell"/>
        <a:cs typeface="Rockwell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54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54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54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0000FF"/>
      </a:hlink>
      <a:folHlink>
        <a:srgbClr val="FF00FF"/>
      </a:folHlink>
    </a:clrScheme>
    <a:fontScheme name="Damask">
      <a:majorFont>
        <a:latin typeface="Helvetica"/>
        <a:ea typeface="Helvetica"/>
        <a:cs typeface="Helvetica"/>
      </a:majorFont>
      <a:minorFont>
        <a:latin typeface="Rockwell"/>
        <a:ea typeface="Rockwell"/>
        <a:cs typeface="Rockwell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54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54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54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